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692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7315200" cy="9601200"/>
  <p:embeddedFontLst>
    <p:embeddedFont>
      <p:font typeface="Book Antiqua" panose="020406020503050303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erriweather" panose="020B0604020202020204" charset="0"/>
      <p:bold r:id="rId29"/>
      <p:boldItalic r:id="rId30"/>
    </p:embeddedFont>
    <p:embeddedFont>
      <p:font typeface="Proxima Nova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1872">
          <p15:clr>
            <a:srgbClr val="A4A3A4"/>
          </p15:clr>
        </p15:guide>
        <p15:guide id="3" pos="381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187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h.ca.gov/Programs/CID/DCDC/Pages/COVID-19/K-12-Guidance-2021-22-School-Year.asp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6892a89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b6892a8943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5e160ea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5e160eaca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53b62d6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53b62d63f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5e160eac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e5e160eaca_0_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ge45276c85b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8" name="Google Shape;3668;ge45276c85b_0_39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ge45276c85b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3" name="Google Shape;3673;ge45276c85b_0_37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" name="Google Shape;3694;gd39d302915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5" name="Google Shape;3695;gd39d302915_0_11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Google Shape;3712;ge45276c85b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3" name="Google Shape;3713;ge45276c85b_0_20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45276c85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e45276c85b_0_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https://www.cdph.ca.gov/Programs/CID/DCDC/Pages/COVID-19/K-12-Guidance-2021-22-School-Year.aspx</a:t>
            </a:r>
            <a:endParaRPr>
              <a:solidFill>
                <a:schemeClr val="dk1"/>
              </a:solidFill>
            </a:endParaRPr>
          </a:p>
          <a:p>
            <a:pPr marL="0" indent="0">
              <a:buNone/>
            </a:pPr>
            <a:endParaRPr>
              <a:solidFill>
                <a:schemeClr val="dk1"/>
              </a:solidFill>
            </a:endParaRPr>
          </a:p>
          <a:p>
            <a:pPr marL="483306" indent="-315491"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Why classroom pooled testing</a:t>
            </a:r>
            <a:endParaRPr>
              <a:solidFill>
                <a:schemeClr val="dk1"/>
              </a:solidFill>
            </a:endParaRPr>
          </a:p>
          <a:p>
            <a:pPr marL="483306" indent="-315491"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How does pooling work?</a:t>
            </a:r>
            <a:endParaRPr>
              <a:solidFill>
                <a:schemeClr val="dk1"/>
              </a:solidFill>
            </a:endParaRPr>
          </a:p>
          <a:p>
            <a:pPr marL="483306" indent="-315491"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CA’s integrated testing program</a:t>
            </a:r>
            <a:endParaRPr>
              <a:solidFill>
                <a:schemeClr val="dk1"/>
              </a:solidFill>
            </a:endParaRPr>
          </a:p>
          <a:p>
            <a:pPr marL="483306" indent="-315491"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What happens with positive pools</a:t>
            </a:r>
            <a:endParaRPr>
              <a:solidFill>
                <a:schemeClr val="dk1"/>
              </a:solidFill>
            </a:endParaRPr>
          </a:p>
          <a:p>
            <a:pPr marL="483306" indent="-315491">
              <a:buClr>
                <a:schemeClr val="dk1"/>
              </a:buClr>
              <a:buAutoNum type="arabicPeriod"/>
            </a:pPr>
            <a:r>
              <a:rPr lang="en">
                <a:solidFill>
                  <a:schemeClr val="dk1"/>
                </a:solidFill>
              </a:rPr>
              <a:t>School and community support materials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3d5f690d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3d5f690d4_0_1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29e2d72b6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29e2d72b6_0_49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45276c85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45276c85b_0_10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45276c85b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45276c85b_0_37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3d5f690d4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3d5f690d4_0_48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3d5f690d4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e3d5f690d4_0_56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 algn="just">
              <a:lnSpc>
                <a:spcPct val="115000"/>
              </a:lnSpc>
              <a:buClr>
                <a:schemeClr val="dk1"/>
              </a:buClr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29e2d72b6_0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29e2d72b6_0_144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" name="Google Shape;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96" name="Google Shape;9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2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" name="Google Shape;10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4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9" name="Google Shape;11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29385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28"/>
          <p:cNvPicPr preferRelativeResize="0"/>
          <p:nvPr/>
        </p:nvPicPr>
        <p:blipFill rotWithShape="1">
          <a:blip r:embed="rId2">
            <a:alphaModFix/>
          </a:blip>
          <a:srcRect l="89" r="79"/>
          <a:stretch/>
        </p:blipFill>
        <p:spPr>
          <a:xfrm>
            <a:off x="8534388" y="152400"/>
            <a:ext cx="457197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ain Title &amp; Subtitle_02">
  <p:cSld name="1_Main Title &amp; Subtitle_0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body" idx="1"/>
          </p:nvPr>
        </p:nvSpPr>
        <p:spPr>
          <a:xfrm>
            <a:off x="387820" y="730531"/>
            <a:ext cx="83682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11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387820" y="282612"/>
            <a:ext cx="8368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 sz="28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ection + Content">
  <p:cSld name="Title w/ Section + Conte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542762" y="720691"/>
            <a:ext cx="58533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"/>
              <a:buNone/>
              <a:defRPr sz="30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542761" y="1742667"/>
            <a:ext cx="79869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2"/>
          </p:nvPr>
        </p:nvSpPr>
        <p:spPr>
          <a:xfrm>
            <a:off x="542762" y="559960"/>
            <a:ext cx="28218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38110" y="4772025"/>
            <a:ext cx="2685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90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9" name="Google Shape;13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0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 1">
  <p:cSld name="1_Title - Top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0" y="2233"/>
            <a:ext cx="9144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0" tIns="10050" rIns="10050" bIns="100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sz="3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319169" y="4841059"/>
            <a:ext cx="2259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0" tIns="10050" rIns="10050" bIns="10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00"/>
              <a:buFont typeface="Proxima Nova"/>
              <a:buNone/>
              <a:defRPr sz="800" b="0" i="0" u="none" strike="noStrike" cap="none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84725" y="352442"/>
            <a:ext cx="8374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rgbClr val="293757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>
            <a:off x="384725" y="352442"/>
            <a:ext cx="8374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rgbClr val="293757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88" y="152400"/>
            <a:ext cx="457202" cy="4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2"/>
          <p:cNvSpPr/>
          <p:nvPr/>
        </p:nvSpPr>
        <p:spPr>
          <a:xfrm>
            <a:off x="6952200" y="4869638"/>
            <a:ext cx="20394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800"/>
              <a:buFont typeface="Proxima Nova"/>
              <a:buNone/>
            </a:pPr>
            <a:r>
              <a:rPr lang="en" sz="800" b="0" i="0" u="none" strike="noStrike" cap="none">
                <a:solidFill>
                  <a:srgbClr val="B5C1C8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500">
              <a:solidFill>
                <a:srgbClr val="B5C1C8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2" name="Google Shape;162;p35"/>
          <p:cNvCxnSpPr/>
          <p:nvPr/>
        </p:nvCxnSpPr>
        <p:spPr>
          <a:xfrm>
            <a:off x="381000" y="962891"/>
            <a:ext cx="8174100" cy="0"/>
          </a:xfrm>
          <a:prstGeom prst="straightConnector1">
            <a:avLst/>
          </a:prstGeom>
          <a:noFill/>
          <a:ln w="19050" cap="flat" cmpd="sng">
            <a:solidFill>
              <a:srgbClr val="29385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3" name="Google Shape;16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34390" y="152400"/>
            <a:ext cx="457202" cy="46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8" name="Google Shape;168;p36"/>
          <p:cNvCxnSpPr/>
          <p:nvPr/>
        </p:nvCxnSpPr>
        <p:spPr>
          <a:xfrm>
            <a:off x="381000" y="962891"/>
            <a:ext cx="8174100" cy="0"/>
          </a:xfrm>
          <a:prstGeom prst="straightConnector1">
            <a:avLst/>
          </a:prstGeom>
          <a:noFill/>
          <a:ln w="19050" cap="flat" cmpd="sng">
            <a:solidFill>
              <a:srgbClr val="293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29385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75" name="Google Shape;17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65850" y="-405527"/>
            <a:ext cx="3154373" cy="33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30825" y="3040448"/>
            <a:ext cx="3154373" cy="331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4400" y="4533910"/>
            <a:ext cx="457202" cy="45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1" name="Google Shape;181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9" name="Google Shape;18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4">
    <p:bg>
      <p:bgPr>
        <a:solidFill>
          <a:srgbClr val="293857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65850" y="-405527"/>
            <a:ext cx="3154373" cy="33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0825" y="3040448"/>
            <a:ext cx="3154373" cy="33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4400" y="4533910"/>
            <a:ext cx="457202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6" name="Google Shape;196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01" name="Google Shape;20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4" name="Google Shape;204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g"/><Relationship Id="rId4" Type="http://schemas.openxmlformats.org/officeDocument/2006/relationships/hyperlink" Target="http://www.youtube.com/watch?v=DIhVdzg6-r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757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6"/>
          <p:cNvPicPr preferRelativeResize="0"/>
          <p:nvPr/>
        </p:nvPicPr>
        <p:blipFill rotWithShape="1">
          <a:blip r:embed="rId3">
            <a:alphaModFix/>
          </a:blip>
          <a:srcRect l="51338" t="59686" r="10677" b="-898"/>
          <a:stretch/>
        </p:blipFill>
        <p:spPr>
          <a:xfrm rot="5400000">
            <a:off x="6516636" y="34511"/>
            <a:ext cx="2661875" cy="259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6"/>
          <p:cNvPicPr preferRelativeResize="0"/>
          <p:nvPr/>
        </p:nvPicPr>
        <p:blipFill rotWithShape="1">
          <a:blip r:embed="rId4">
            <a:alphaModFix/>
          </a:blip>
          <a:srcRect l="-12570" t="21954" r="-10794"/>
          <a:stretch/>
        </p:blipFill>
        <p:spPr>
          <a:xfrm rot="-5400000">
            <a:off x="-200926" y="4151074"/>
            <a:ext cx="1196703" cy="7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825" y="405525"/>
            <a:ext cx="2222675" cy="5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6"/>
          <p:cNvSpPr txBox="1"/>
          <p:nvPr/>
        </p:nvSpPr>
        <p:spPr>
          <a:xfrm>
            <a:off x="311700" y="2017100"/>
            <a:ext cx="80394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293857"/>
              </a:buClr>
              <a:buSzPts val="14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K-12 Pooled Classroom Testing</a:t>
            </a:r>
            <a:r>
              <a:rPr lang="en" sz="3600">
                <a:solidFill>
                  <a:srgbClr val="FAA61A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br>
              <a:rPr lang="en" sz="3600">
                <a:solidFill>
                  <a:srgbClr val="FAA61A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2900">
                <a:solidFill>
                  <a:srgbClr val="FAA61A"/>
                </a:solidFill>
                <a:latin typeface="Merriweather"/>
                <a:ea typeface="Merriweather"/>
                <a:cs typeface="Merriweather"/>
                <a:sym typeface="Merriweather"/>
              </a:rPr>
              <a:t>CDPH program overview</a:t>
            </a:r>
            <a:endParaRPr sz="2900">
              <a:solidFill>
                <a:srgbClr val="FAA61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4" name="Google Shape;21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800" y="-104213"/>
            <a:ext cx="28575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>
            <a:spLocks noGrp="1"/>
          </p:cNvSpPr>
          <p:nvPr>
            <p:ph type="title"/>
          </p:nvPr>
        </p:nvSpPr>
        <p:spPr>
          <a:xfrm>
            <a:off x="311700" y="19179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erriweather"/>
                <a:ea typeface="Merriweather"/>
                <a:cs typeface="Merriweather"/>
                <a:sym typeface="Merriweather"/>
              </a:rPr>
              <a:t>What happens with positive pools?</a:t>
            </a: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6"/>
          <p:cNvSpPr/>
          <p:nvPr/>
        </p:nvSpPr>
        <p:spPr>
          <a:xfrm>
            <a:off x="7439715" y="320365"/>
            <a:ext cx="1360500" cy="816000"/>
          </a:xfrm>
          <a:prstGeom prst="roundRect">
            <a:avLst>
              <a:gd name="adj" fmla="val 11212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6"/>
          <p:cNvSpPr txBox="1"/>
          <p:nvPr/>
        </p:nvSpPr>
        <p:spPr>
          <a:xfrm>
            <a:off x="4815950" y="1360225"/>
            <a:ext cx="26559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PARTICIPATING INDIVIDUALS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Negative - Close Contact</a:t>
            </a:r>
            <a:r>
              <a:rPr lang="en" sz="15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5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Individuals follow </a:t>
            </a:r>
            <a:r>
              <a:rPr lang="en" sz="9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Modified Quarantine </a:t>
            </a: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protocols, remaining in class, refraining from extracurricular activities and testing twice the following week</a:t>
            </a:r>
            <a:endParaRPr sz="9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5" name="Google Shape;325;p56"/>
          <p:cNvSpPr txBox="1"/>
          <p:nvPr/>
        </p:nvSpPr>
        <p:spPr>
          <a:xfrm>
            <a:off x="4815950" y="55464"/>
            <a:ext cx="25392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PARTICIPATING INDIVIDUALS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Positive Result</a:t>
            </a:r>
            <a:endParaRPr sz="13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 follows protocols for isolation and quarantine </a:t>
            </a: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following public health department guidance</a:t>
            </a:r>
            <a:endParaRPr sz="900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26" name="Google Shape;326;p56"/>
          <p:cNvCxnSpPr/>
          <p:nvPr/>
        </p:nvCxnSpPr>
        <p:spPr>
          <a:xfrm rot="10800000">
            <a:off x="4739550" y="1321238"/>
            <a:ext cx="42369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7" name="Google Shape;327;p56"/>
          <p:cNvPicPr preferRelativeResize="0"/>
          <p:nvPr/>
        </p:nvPicPr>
        <p:blipFill rotWithShape="1">
          <a:blip r:embed="rId3">
            <a:alphaModFix/>
          </a:blip>
          <a:srcRect l="72088" t="50477" r="19826" b="23987"/>
          <a:stretch/>
        </p:blipFill>
        <p:spPr>
          <a:xfrm>
            <a:off x="7985740" y="4205795"/>
            <a:ext cx="268425" cy="6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6"/>
          <p:cNvSpPr txBox="1"/>
          <p:nvPr/>
        </p:nvSpPr>
        <p:spPr>
          <a:xfrm>
            <a:off x="311700" y="-827626"/>
            <a:ext cx="4145400" cy="3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What Happens if There’s a Positive Pool</a:t>
            </a:r>
            <a:endParaRPr sz="24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9" name="Google Shape;329;p56"/>
          <p:cNvSpPr txBox="1"/>
          <p:nvPr/>
        </p:nvSpPr>
        <p:spPr>
          <a:xfrm>
            <a:off x="449275" y="1383105"/>
            <a:ext cx="2408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FOLLOW UP TESTING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School Testing</a:t>
            </a:r>
            <a:endParaRPr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We will administer </a:t>
            </a: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rapid antigen tests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during or after school to all students and staff in a positive pool</a:t>
            </a:r>
            <a:endParaRPr sz="1200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0" name="Google Shape;33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275" y="1520554"/>
            <a:ext cx="908951" cy="11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6"/>
          <p:cNvSpPr/>
          <p:nvPr/>
        </p:nvSpPr>
        <p:spPr>
          <a:xfrm>
            <a:off x="2641200" y="1603813"/>
            <a:ext cx="1518600" cy="971700"/>
          </a:xfrm>
          <a:prstGeom prst="roundRect">
            <a:avLst>
              <a:gd name="adj" fmla="val 11212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56"/>
          <p:cNvPicPr preferRelativeResize="0"/>
          <p:nvPr/>
        </p:nvPicPr>
        <p:blipFill rotWithShape="1">
          <a:blip r:embed="rId3">
            <a:alphaModFix/>
          </a:blip>
          <a:srcRect l="72088" t="50477" r="19826" b="23987"/>
          <a:stretch/>
        </p:blipFill>
        <p:spPr>
          <a:xfrm>
            <a:off x="7854240" y="1693957"/>
            <a:ext cx="268425" cy="6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6"/>
          <p:cNvPicPr preferRelativeResize="0"/>
          <p:nvPr/>
        </p:nvPicPr>
        <p:blipFill rotWithShape="1">
          <a:blip r:embed="rId3">
            <a:alphaModFix/>
          </a:blip>
          <a:srcRect l="72088" t="50477" r="19826" b="23987"/>
          <a:stretch/>
        </p:blipFill>
        <p:spPr>
          <a:xfrm>
            <a:off x="8122675" y="1690485"/>
            <a:ext cx="268425" cy="6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6"/>
          <p:cNvSpPr/>
          <p:nvPr/>
        </p:nvSpPr>
        <p:spPr>
          <a:xfrm>
            <a:off x="7773465" y="373869"/>
            <a:ext cx="693000" cy="696000"/>
          </a:xfrm>
          <a:prstGeom prst="mathPlus">
            <a:avLst>
              <a:gd name="adj1" fmla="val 13100"/>
            </a:avLst>
          </a:prstGeom>
          <a:solidFill>
            <a:srgbClr val="22C59F"/>
          </a:solidFill>
          <a:ln w="9525" cap="flat" cmpd="sng">
            <a:solidFill>
              <a:srgbClr val="22C5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56"/>
          <p:cNvSpPr txBox="1"/>
          <p:nvPr/>
        </p:nvSpPr>
        <p:spPr>
          <a:xfrm>
            <a:off x="4832975" y="3776969"/>
            <a:ext cx="26559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INDIVIDUALS NOT TESTING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Close Contacts</a:t>
            </a:r>
            <a:endParaRPr sz="13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 who are not participating in testing </a:t>
            </a:r>
            <a:r>
              <a:rPr lang="en" sz="900" b="1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will need to quarantine</a:t>
            </a: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if they are identified as close contacts</a:t>
            </a:r>
            <a:endParaRPr sz="9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6" name="Google Shape;336;p56"/>
          <p:cNvSpPr/>
          <p:nvPr/>
        </p:nvSpPr>
        <p:spPr>
          <a:xfrm>
            <a:off x="7437000" y="1602164"/>
            <a:ext cx="1360500" cy="816000"/>
          </a:xfrm>
          <a:prstGeom prst="roundRect">
            <a:avLst>
              <a:gd name="adj" fmla="val 11212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6"/>
          <p:cNvSpPr txBox="1"/>
          <p:nvPr/>
        </p:nvSpPr>
        <p:spPr>
          <a:xfrm>
            <a:off x="4815950" y="2639425"/>
            <a:ext cx="26559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PARTICIPATING INDIVIDUALS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Negative - No Close Contact </a:t>
            </a:r>
            <a:endParaRPr sz="13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Individuals with a negative result who are not identified as close contacts </a:t>
            </a:r>
            <a:r>
              <a:rPr lang="en" sz="9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do not need to quarantine if they are participating in the testing program</a:t>
            </a:r>
            <a:endParaRPr sz="9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p56"/>
          <p:cNvSpPr/>
          <p:nvPr/>
        </p:nvSpPr>
        <p:spPr>
          <a:xfrm>
            <a:off x="7437000" y="2745164"/>
            <a:ext cx="1360500" cy="816000"/>
          </a:xfrm>
          <a:prstGeom prst="roundRect">
            <a:avLst>
              <a:gd name="adj" fmla="val 11212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9" name="Google Shape;339;p56"/>
          <p:cNvCxnSpPr/>
          <p:nvPr/>
        </p:nvCxnSpPr>
        <p:spPr>
          <a:xfrm rot="10800000">
            <a:off x="4744650" y="2637400"/>
            <a:ext cx="42267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0" name="Google Shape;340;p56"/>
          <p:cNvPicPr preferRelativeResize="0"/>
          <p:nvPr/>
        </p:nvPicPr>
        <p:blipFill rotWithShape="1">
          <a:blip r:embed="rId3">
            <a:alphaModFix/>
          </a:blip>
          <a:srcRect l="72088" t="50477" r="19826" b="23987"/>
          <a:stretch/>
        </p:blipFill>
        <p:spPr>
          <a:xfrm>
            <a:off x="7585815" y="2833333"/>
            <a:ext cx="268425" cy="6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6"/>
          <p:cNvPicPr preferRelativeResize="0"/>
          <p:nvPr/>
        </p:nvPicPr>
        <p:blipFill rotWithShape="1">
          <a:blip r:embed="rId3">
            <a:alphaModFix/>
          </a:blip>
          <a:srcRect l="72088" t="50477" r="19826" b="23987"/>
          <a:stretch/>
        </p:blipFill>
        <p:spPr>
          <a:xfrm>
            <a:off x="8379320" y="2835458"/>
            <a:ext cx="268425" cy="618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56"/>
          <p:cNvCxnSpPr/>
          <p:nvPr/>
        </p:nvCxnSpPr>
        <p:spPr>
          <a:xfrm rot="10800000">
            <a:off x="4744650" y="3845425"/>
            <a:ext cx="4226700" cy="0"/>
          </a:xfrm>
          <a:prstGeom prst="straightConnector1">
            <a:avLst/>
          </a:prstGeom>
          <a:noFill/>
          <a:ln w="19050" cap="flat" cmpd="sng">
            <a:solidFill>
              <a:srgbClr val="3C40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56"/>
          <p:cNvSpPr/>
          <p:nvPr/>
        </p:nvSpPr>
        <p:spPr>
          <a:xfrm>
            <a:off x="7439725" y="4107229"/>
            <a:ext cx="1360500" cy="816000"/>
          </a:xfrm>
          <a:prstGeom prst="roundRect">
            <a:avLst>
              <a:gd name="adj" fmla="val 11212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56"/>
          <p:cNvSpPr txBox="1"/>
          <p:nvPr/>
        </p:nvSpPr>
        <p:spPr>
          <a:xfrm>
            <a:off x="325" y="4720510"/>
            <a:ext cx="4572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93857"/>
                </a:solidFill>
              </a:rPr>
              <a:t>Per CDPH Guidance: </a:t>
            </a:r>
            <a:r>
              <a:rPr lang="en" sz="700">
                <a:solidFill>
                  <a:srgbClr val="293857"/>
                </a:solidFill>
              </a:rPr>
              <a:t>https://www.cdph.ca.gov/Programs/CID/DCDC/Pages/COVID-19/K-12-Guidance-2021-22-School-Year.aspx</a:t>
            </a:r>
            <a:endParaRPr sz="1000">
              <a:solidFill>
                <a:srgbClr val="29385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"/>
          <p:cNvSpPr txBox="1">
            <a:spLocks noGrp="1"/>
          </p:cNvSpPr>
          <p:nvPr>
            <p:ph type="title"/>
          </p:nvPr>
        </p:nvSpPr>
        <p:spPr>
          <a:xfrm>
            <a:off x="152548" y="58350"/>
            <a:ext cx="8674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n" sz="2010" b="1">
                <a:solidFill>
                  <a:srgbClr val="293757"/>
                </a:solidFill>
                <a:latin typeface="Merriweather"/>
                <a:ea typeface="Merriweather"/>
                <a:cs typeface="Merriweather"/>
                <a:sym typeface="Merriweather"/>
              </a:rPr>
              <a:t>Positive Pool Results - What We’ve Seen</a:t>
            </a:r>
            <a:endParaRPr sz="2010" b="1">
              <a:solidFill>
                <a:srgbClr val="29375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3841150" y="447256"/>
            <a:ext cx="2216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~1%</a:t>
            </a:r>
            <a:r>
              <a:rPr lang="en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of pools nationwide result in a positive</a:t>
            </a:r>
            <a:endParaRPr b="0" i="0" u="none" strike="noStrike" cap="none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51" name="Google Shape;351;p57"/>
          <p:cNvGrpSpPr/>
          <p:nvPr/>
        </p:nvGrpSpPr>
        <p:grpSpPr>
          <a:xfrm>
            <a:off x="4182388" y="2153925"/>
            <a:ext cx="1534200" cy="1916100"/>
            <a:chOff x="5681713" y="2801000"/>
            <a:chExt cx="1534200" cy="1916100"/>
          </a:xfrm>
        </p:grpSpPr>
        <p:grpSp>
          <p:nvGrpSpPr>
            <p:cNvPr id="352" name="Google Shape;352;p57"/>
            <p:cNvGrpSpPr/>
            <p:nvPr/>
          </p:nvGrpSpPr>
          <p:grpSpPr>
            <a:xfrm>
              <a:off x="5681713" y="2801000"/>
              <a:ext cx="1534200" cy="1916100"/>
              <a:chOff x="5681713" y="2801000"/>
              <a:chExt cx="1534200" cy="1916100"/>
            </a:xfrm>
          </p:grpSpPr>
          <p:sp>
            <p:nvSpPr>
              <p:cNvPr id="353" name="Google Shape;353;p57"/>
              <p:cNvSpPr/>
              <p:nvPr/>
            </p:nvSpPr>
            <p:spPr>
              <a:xfrm>
                <a:off x="5681713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4" name="Google Shape;354;p57"/>
              <p:cNvGrpSpPr/>
              <p:nvPr/>
            </p:nvGrpSpPr>
            <p:grpSpPr>
              <a:xfrm>
                <a:off x="5808744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55" name="Google Shape;3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" name="Google Shape;3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" name="Google Shape;3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" name="Google Shape;3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" name="Google Shape;3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" name="Google Shape;3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" name="Google Shape;3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" name="Google Shape;3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" name="Google Shape;3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" name="Google Shape;3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" name="Google Shape;3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6" name="Google Shape;3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7" name="Google Shape;3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8" name="Google Shape;3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9" name="Google Shape;3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0" name="Google Shape;3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1" name="Google Shape;3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2" name="Google Shape;3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3" name="Google Shape;3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4" name="Google Shape;3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5" name="Google Shape;3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6" name="Google Shape;3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377" name="Google Shape;377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27275" y="3370038"/>
              <a:ext cx="128016" cy="3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20413" y="4208013"/>
              <a:ext cx="137160" cy="3566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9" name="Google Shape;379;p57"/>
          <p:cNvGrpSpPr/>
          <p:nvPr/>
        </p:nvGrpSpPr>
        <p:grpSpPr>
          <a:xfrm>
            <a:off x="152543" y="634882"/>
            <a:ext cx="3656040" cy="338383"/>
            <a:chOff x="198868" y="558682"/>
            <a:chExt cx="3656040" cy="338383"/>
          </a:xfrm>
        </p:grpSpPr>
        <p:grpSp>
          <p:nvGrpSpPr>
            <p:cNvPr id="380" name="Google Shape;380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381" name="Google Shape;38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82" name="Google Shape;38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83" name="Google Shape;3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4" name="Google Shape;3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5" name="Google Shape;3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6" name="Google Shape;3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7" name="Google Shape;3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8" name="Google Shape;3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9" name="Google Shape;3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0" name="Google Shape;3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1" name="Google Shape;3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2" name="Google Shape;3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3" name="Google Shape;3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4" name="Google Shape;3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5" name="Google Shape;3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6" name="Google Shape;3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7" name="Google Shape;3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8" name="Google Shape;3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9" name="Google Shape;3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0" name="Google Shape;4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1" name="Google Shape;4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2" name="Google Shape;4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3" name="Google Shape;4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4" name="Google Shape;4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5" name="Google Shape;4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6" name="Google Shape;4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7" name="Google Shape;407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408" name="Google Shape;40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9" name="Google Shape;40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410" name="Google Shape;4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1" name="Google Shape;4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2" name="Google Shape;4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3" name="Google Shape;4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4" name="Google Shape;4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5" name="Google Shape;4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6" name="Google Shape;4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7" name="Google Shape;4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8" name="Google Shape;4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9" name="Google Shape;4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0" name="Google Shape;4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1" name="Google Shape;4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2" name="Google Shape;4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3" name="Google Shape;4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4" name="Google Shape;4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5" name="Google Shape;4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6" name="Google Shape;4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7" name="Google Shape;4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8" name="Google Shape;4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9" name="Google Shape;4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0" name="Google Shape;4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1" name="Google Shape;4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2" name="Google Shape;4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3" name="Google Shape;4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34" name="Google Shape;434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435" name="Google Shape;43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6" name="Google Shape;43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437" name="Google Shape;4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8" name="Google Shape;4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9" name="Google Shape;4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0" name="Google Shape;4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1" name="Google Shape;4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2" name="Google Shape;4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3" name="Google Shape;4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4" name="Google Shape;4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5" name="Google Shape;4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6" name="Google Shape;4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7" name="Google Shape;4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8" name="Google Shape;4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9" name="Google Shape;4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0" name="Google Shape;4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1" name="Google Shape;4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2" name="Google Shape;4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3" name="Google Shape;4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4" name="Google Shape;4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5" name="Google Shape;4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6" name="Google Shape;4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7" name="Google Shape;4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8" name="Google Shape;4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9" name="Google Shape;4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0" name="Google Shape;4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61" name="Google Shape;461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462" name="Google Shape;46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3" name="Google Shape;46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464" name="Google Shape;4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5" name="Google Shape;4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6" name="Google Shape;4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7" name="Google Shape;4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8" name="Google Shape;4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9" name="Google Shape;4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0" name="Google Shape;4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1" name="Google Shape;4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2" name="Google Shape;4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3" name="Google Shape;4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4" name="Google Shape;4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5" name="Google Shape;4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6" name="Google Shape;4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7" name="Google Shape;4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8" name="Google Shape;4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9" name="Google Shape;4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0" name="Google Shape;4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1" name="Google Shape;4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2" name="Google Shape;4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3" name="Google Shape;4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4" name="Google Shape;4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5" name="Google Shape;4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6" name="Google Shape;4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7" name="Google Shape;4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88" name="Google Shape;488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489" name="Google Shape;48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0" name="Google Shape;49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491" name="Google Shape;4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2" name="Google Shape;4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3" name="Google Shape;4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4" name="Google Shape;4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5" name="Google Shape;4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6" name="Google Shape;4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7" name="Google Shape;4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8" name="Google Shape;4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9" name="Google Shape;4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0" name="Google Shape;5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1" name="Google Shape;5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2" name="Google Shape;5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3" name="Google Shape;5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4" name="Google Shape;5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5" name="Google Shape;5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6" name="Google Shape;5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7" name="Google Shape;5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8" name="Google Shape;5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9" name="Google Shape;5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0" name="Google Shape;5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1" name="Google Shape;5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2" name="Google Shape;5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3" name="Google Shape;5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4" name="Google Shape;5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15" name="Google Shape;515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516" name="Google Shape;51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7" name="Google Shape;51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518" name="Google Shape;5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9" name="Google Shape;5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0" name="Google Shape;5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1" name="Google Shape;5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2" name="Google Shape;5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3" name="Google Shape;5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4" name="Google Shape;5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5" name="Google Shape;5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6" name="Google Shape;5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7" name="Google Shape;5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8" name="Google Shape;5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9" name="Google Shape;5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0" name="Google Shape;5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1" name="Google Shape;5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2" name="Google Shape;5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3" name="Google Shape;5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4" name="Google Shape;5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5" name="Google Shape;5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6" name="Google Shape;5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7" name="Google Shape;5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8" name="Google Shape;5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9" name="Google Shape;5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0" name="Google Shape;5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1" name="Google Shape;5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42" name="Google Shape;542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543" name="Google Shape;54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44" name="Google Shape;54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545" name="Google Shape;5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6" name="Google Shape;5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7" name="Google Shape;5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8" name="Google Shape;5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49" name="Google Shape;5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0" name="Google Shape;5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1" name="Google Shape;5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2" name="Google Shape;5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3" name="Google Shape;5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4" name="Google Shape;5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5" name="Google Shape;5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6" name="Google Shape;5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7" name="Google Shape;5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8" name="Google Shape;5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59" name="Google Shape;5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0" name="Google Shape;5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1" name="Google Shape;5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2" name="Google Shape;5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3" name="Google Shape;5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4" name="Google Shape;5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5" name="Google Shape;5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6" name="Google Shape;5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7" name="Google Shape;5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8" name="Google Shape;5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69" name="Google Shape;569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570" name="Google Shape;57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1" name="Google Shape;57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572" name="Google Shape;5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3" name="Google Shape;5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4" name="Google Shape;5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5" name="Google Shape;5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6" name="Google Shape;5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7" name="Google Shape;5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8" name="Google Shape;5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9" name="Google Shape;5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0" name="Google Shape;5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1" name="Google Shape;5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2" name="Google Shape;5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3" name="Google Shape;5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4" name="Google Shape;5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5" name="Google Shape;5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6" name="Google Shape;5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7" name="Google Shape;5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8" name="Google Shape;5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9" name="Google Shape;5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0" name="Google Shape;5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1" name="Google Shape;5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2" name="Google Shape;5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3" name="Google Shape;5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4" name="Google Shape;5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5" name="Google Shape;5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96" name="Google Shape;596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597" name="Google Shape;59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8" name="Google Shape;59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599" name="Google Shape;5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0" name="Google Shape;6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1" name="Google Shape;6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2" name="Google Shape;6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3" name="Google Shape;6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4" name="Google Shape;6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5" name="Google Shape;6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6" name="Google Shape;6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7" name="Google Shape;6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8" name="Google Shape;6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9" name="Google Shape;6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0" name="Google Shape;6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1" name="Google Shape;6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2" name="Google Shape;6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3" name="Google Shape;6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4" name="Google Shape;6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5" name="Google Shape;6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6" name="Google Shape;6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7" name="Google Shape;6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8" name="Google Shape;6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9" name="Google Shape;6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0" name="Google Shape;6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1" name="Google Shape;6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2" name="Google Shape;6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23" name="Google Shape;623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624" name="Google Shape;62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25" name="Google Shape;62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626" name="Google Shape;6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7" name="Google Shape;6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8" name="Google Shape;6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9" name="Google Shape;6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0" name="Google Shape;6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1" name="Google Shape;6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2" name="Google Shape;6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3" name="Google Shape;6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4" name="Google Shape;6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5" name="Google Shape;6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6" name="Google Shape;6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7" name="Google Shape;6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8" name="Google Shape;6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9" name="Google Shape;6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0" name="Google Shape;6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1" name="Google Shape;6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2" name="Google Shape;6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3" name="Google Shape;6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4" name="Google Shape;6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5" name="Google Shape;6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6" name="Google Shape;6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7" name="Google Shape;6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8" name="Google Shape;6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9" name="Google Shape;6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50" name="Google Shape;650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651" name="Google Shape;65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52" name="Google Shape;65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653" name="Google Shape;6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4" name="Google Shape;6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5" name="Google Shape;6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6" name="Google Shape;6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7" name="Google Shape;6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8" name="Google Shape;6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9" name="Google Shape;6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0" name="Google Shape;6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1" name="Google Shape;6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2" name="Google Shape;6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3" name="Google Shape;6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4" name="Google Shape;6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5" name="Google Shape;6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6" name="Google Shape;6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7" name="Google Shape;6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8" name="Google Shape;6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9" name="Google Shape;6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0" name="Google Shape;6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1" name="Google Shape;6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2" name="Google Shape;6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3" name="Google Shape;6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4" name="Google Shape;6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5" name="Google Shape;6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6" name="Google Shape;6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677" name="Google Shape;677;p57"/>
          <p:cNvGrpSpPr/>
          <p:nvPr/>
        </p:nvGrpSpPr>
        <p:grpSpPr>
          <a:xfrm>
            <a:off x="152543" y="1030392"/>
            <a:ext cx="3656040" cy="338383"/>
            <a:chOff x="198868" y="558682"/>
            <a:chExt cx="3656040" cy="338383"/>
          </a:xfrm>
        </p:grpSpPr>
        <p:grpSp>
          <p:nvGrpSpPr>
            <p:cNvPr id="678" name="Google Shape;678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679" name="Google Shape;67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0" name="Google Shape;68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681" name="Google Shape;6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2" name="Google Shape;6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3" name="Google Shape;6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4" name="Google Shape;6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5" name="Google Shape;6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6" name="Google Shape;6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7" name="Google Shape;6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8" name="Google Shape;6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9" name="Google Shape;6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0" name="Google Shape;6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1" name="Google Shape;6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2" name="Google Shape;6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3" name="Google Shape;6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4" name="Google Shape;6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5" name="Google Shape;6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6" name="Google Shape;6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7" name="Google Shape;6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8" name="Google Shape;6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9" name="Google Shape;6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0" name="Google Shape;7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1" name="Google Shape;7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2" name="Google Shape;7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3" name="Google Shape;7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4" name="Google Shape;7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05" name="Google Shape;705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706" name="Google Shape;70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7" name="Google Shape;70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708" name="Google Shape;7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9" name="Google Shape;7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0" name="Google Shape;7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1" name="Google Shape;7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2" name="Google Shape;7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3" name="Google Shape;7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4" name="Google Shape;7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5" name="Google Shape;7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6" name="Google Shape;7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7" name="Google Shape;7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8" name="Google Shape;7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9" name="Google Shape;7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0" name="Google Shape;7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1" name="Google Shape;7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2" name="Google Shape;7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3" name="Google Shape;7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4" name="Google Shape;7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5" name="Google Shape;7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6" name="Google Shape;7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7" name="Google Shape;7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8" name="Google Shape;7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9" name="Google Shape;7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0" name="Google Shape;7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1" name="Google Shape;7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32" name="Google Shape;732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733" name="Google Shape;73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4" name="Google Shape;73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735" name="Google Shape;7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6" name="Google Shape;7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7" name="Google Shape;7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8" name="Google Shape;7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9" name="Google Shape;7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0" name="Google Shape;7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1" name="Google Shape;7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2" name="Google Shape;7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3" name="Google Shape;7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4" name="Google Shape;7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5" name="Google Shape;7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6" name="Google Shape;7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7" name="Google Shape;7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8" name="Google Shape;7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9" name="Google Shape;7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0" name="Google Shape;7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1" name="Google Shape;7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2" name="Google Shape;7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3" name="Google Shape;7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4" name="Google Shape;7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5" name="Google Shape;7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6" name="Google Shape;7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7" name="Google Shape;7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8" name="Google Shape;7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59" name="Google Shape;759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760" name="Google Shape;76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1" name="Google Shape;76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762" name="Google Shape;7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3" name="Google Shape;7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4" name="Google Shape;7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5" name="Google Shape;7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6" name="Google Shape;7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7" name="Google Shape;7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8" name="Google Shape;7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9" name="Google Shape;7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0" name="Google Shape;7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1" name="Google Shape;7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2" name="Google Shape;7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3" name="Google Shape;7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4" name="Google Shape;7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5" name="Google Shape;7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6" name="Google Shape;7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7" name="Google Shape;7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8" name="Google Shape;7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9" name="Google Shape;7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0" name="Google Shape;7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1" name="Google Shape;7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2" name="Google Shape;7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3" name="Google Shape;7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4" name="Google Shape;7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5" name="Google Shape;7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86" name="Google Shape;786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787" name="Google Shape;78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8" name="Google Shape;78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789" name="Google Shape;7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0" name="Google Shape;7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1" name="Google Shape;7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2" name="Google Shape;7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3" name="Google Shape;7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4" name="Google Shape;7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5" name="Google Shape;7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6" name="Google Shape;7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7" name="Google Shape;7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8" name="Google Shape;7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9" name="Google Shape;7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0" name="Google Shape;8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1" name="Google Shape;8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2" name="Google Shape;8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3" name="Google Shape;8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4" name="Google Shape;8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5" name="Google Shape;8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6" name="Google Shape;8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7" name="Google Shape;8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8" name="Google Shape;8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9" name="Google Shape;8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0" name="Google Shape;8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1" name="Google Shape;8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2" name="Google Shape;8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813" name="Google Shape;813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814" name="Google Shape;81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15" name="Google Shape;81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816" name="Google Shape;8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7" name="Google Shape;8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8" name="Google Shape;8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9" name="Google Shape;8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0" name="Google Shape;8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1" name="Google Shape;8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2" name="Google Shape;8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3" name="Google Shape;8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4" name="Google Shape;8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5" name="Google Shape;8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6" name="Google Shape;8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7" name="Google Shape;8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8" name="Google Shape;8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9" name="Google Shape;8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0" name="Google Shape;8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1" name="Google Shape;8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2" name="Google Shape;8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3" name="Google Shape;8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4" name="Google Shape;8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5" name="Google Shape;8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6" name="Google Shape;8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7" name="Google Shape;8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8" name="Google Shape;8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9" name="Google Shape;8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840" name="Google Shape;840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841" name="Google Shape;84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2" name="Google Shape;84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843" name="Google Shape;8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4" name="Google Shape;8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5" name="Google Shape;8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6" name="Google Shape;8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7" name="Google Shape;8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8" name="Google Shape;8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49" name="Google Shape;8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0" name="Google Shape;8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1" name="Google Shape;8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2" name="Google Shape;8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3" name="Google Shape;8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4" name="Google Shape;8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5" name="Google Shape;8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6" name="Google Shape;8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7" name="Google Shape;8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8" name="Google Shape;8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59" name="Google Shape;8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0" name="Google Shape;8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1" name="Google Shape;8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2" name="Google Shape;8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3" name="Google Shape;8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4" name="Google Shape;8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5" name="Google Shape;8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66" name="Google Shape;8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867" name="Google Shape;867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868" name="Google Shape;86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9" name="Google Shape;86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870" name="Google Shape;8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1" name="Google Shape;8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2" name="Google Shape;8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3" name="Google Shape;8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4" name="Google Shape;8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5" name="Google Shape;8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6" name="Google Shape;8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7" name="Google Shape;8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8" name="Google Shape;8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9" name="Google Shape;8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0" name="Google Shape;8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1" name="Google Shape;8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2" name="Google Shape;8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3" name="Google Shape;8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4" name="Google Shape;8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5" name="Google Shape;8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6" name="Google Shape;8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7" name="Google Shape;8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8" name="Google Shape;8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9" name="Google Shape;8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0" name="Google Shape;8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1" name="Google Shape;8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2" name="Google Shape;8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3" name="Google Shape;8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894" name="Google Shape;894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895" name="Google Shape;89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897" name="Google Shape;8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8" name="Google Shape;8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99" name="Google Shape;8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0" name="Google Shape;9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1" name="Google Shape;9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2" name="Google Shape;9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3" name="Google Shape;9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4" name="Google Shape;9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5" name="Google Shape;9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6" name="Google Shape;9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7" name="Google Shape;9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8" name="Google Shape;9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09" name="Google Shape;9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0" name="Google Shape;9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1" name="Google Shape;9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2" name="Google Shape;9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3" name="Google Shape;9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4" name="Google Shape;9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5" name="Google Shape;9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6" name="Google Shape;9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7" name="Google Shape;9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8" name="Google Shape;9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19" name="Google Shape;9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0" name="Google Shape;9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21" name="Google Shape;921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922" name="Google Shape;92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23" name="Google Shape;92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924" name="Google Shape;9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5" name="Google Shape;9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6" name="Google Shape;9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7" name="Google Shape;9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8" name="Google Shape;9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9" name="Google Shape;9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0" name="Google Shape;9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1" name="Google Shape;9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2" name="Google Shape;9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3" name="Google Shape;9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4" name="Google Shape;9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5" name="Google Shape;9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6" name="Google Shape;9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7" name="Google Shape;9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8" name="Google Shape;9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39" name="Google Shape;9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0" name="Google Shape;9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1" name="Google Shape;9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2" name="Google Shape;9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3" name="Google Shape;9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4" name="Google Shape;9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5" name="Google Shape;9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6" name="Google Shape;9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7" name="Google Shape;9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48" name="Google Shape;948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949" name="Google Shape;94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0" name="Google Shape;95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951" name="Google Shape;9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2" name="Google Shape;9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3" name="Google Shape;9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4" name="Google Shape;9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5" name="Google Shape;9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6" name="Google Shape;9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7" name="Google Shape;9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8" name="Google Shape;9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9" name="Google Shape;9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0" name="Google Shape;9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1" name="Google Shape;9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2" name="Google Shape;9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3" name="Google Shape;9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4" name="Google Shape;9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5" name="Google Shape;9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6" name="Google Shape;9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7" name="Google Shape;9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8" name="Google Shape;9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9" name="Google Shape;9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0" name="Google Shape;9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1" name="Google Shape;9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2" name="Google Shape;9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3" name="Google Shape;9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4" name="Google Shape;9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975" name="Google Shape;975;p57"/>
          <p:cNvGrpSpPr/>
          <p:nvPr/>
        </p:nvGrpSpPr>
        <p:grpSpPr>
          <a:xfrm>
            <a:off x="152543" y="1425902"/>
            <a:ext cx="3656040" cy="338383"/>
            <a:chOff x="198868" y="558682"/>
            <a:chExt cx="3656040" cy="338383"/>
          </a:xfrm>
        </p:grpSpPr>
        <p:grpSp>
          <p:nvGrpSpPr>
            <p:cNvPr id="976" name="Google Shape;976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977" name="Google Shape;97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78" name="Google Shape;97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979" name="Google Shape;9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0" name="Google Shape;9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1" name="Google Shape;9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2" name="Google Shape;9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3" name="Google Shape;9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4" name="Google Shape;9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5" name="Google Shape;9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6" name="Google Shape;9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7" name="Google Shape;9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8" name="Google Shape;9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9" name="Google Shape;9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0" name="Google Shape;9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1" name="Google Shape;9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2" name="Google Shape;9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3" name="Google Shape;9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4" name="Google Shape;9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5" name="Google Shape;9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6" name="Google Shape;9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7" name="Google Shape;9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8" name="Google Shape;9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9" name="Google Shape;9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0" name="Google Shape;10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1" name="Google Shape;10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2" name="Google Shape;10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003" name="Google Shape;1003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1004" name="Google Shape;100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5" name="Google Shape;100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006" name="Google Shape;10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7" name="Google Shape;10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8" name="Google Shape;10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09" name="Google Shape;10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0" name="Google Shape;10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1" name="Google Shape;10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2" name="Google Shape;10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3" name="Google Shape;10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4" name="Google Shape;10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5" name="Google Shape;10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6" name="Google Shape;10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7" name="Google Shape;10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8" name="Google Shape;10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19" name="Google Shape;10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0" name="Google Shape;10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1" name="Google Shape;10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2" name="Google Shape;10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3" name="Google Shape;10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4" name="Google Shape;10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5" name="Google Shape;10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6" name="Google Shape;10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7" name="Google Shape;10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8" name="Google Shape;10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29" name="Google Shape;10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030" name="Google Shape;1030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1031" name="Google Shape;103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32" name="Google Shape;103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033" name="Google Shape;10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4" name="Google Shape;10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5" name="Google Shape;10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6" name="Google Shape;10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7" name="Google Shape;10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8" name="Google Shape;10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9" name="Google Shape;10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0" name="Google Shape;10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1" name="Google Shape;10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2" name="Google Shape;10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3" name="Google Shape;10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4" name="Google Shape;10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5" name="Google Shape;10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6" name="Google Shape;10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7" name="Google Shape;10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8" name="Google Shape;10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9" name="Google Shape;10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0" name="Google Shape;10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1" name="Google Shape;10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2" name="Google Shape;10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3" name="Google Shape;10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4" name="Google Shape;10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5" name="Google Shape;10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6" name="Google Shape;10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057" name="Google Shape;1057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1058" name="Google Shape;105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59" name="Google Shape;105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060" name="Google Shape;10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1" name="Google Shape;10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2" name="Google Shape;10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3" name="Google Shape;10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4" name="Google Shape;10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5" name="Google Shape;10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6" name="Google Shape;10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7" name="Google Shape;10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8" name="Google Shape;10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9" name="Google Shape;10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0" name="Google Shape;10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1" name="Google Shape;10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2" name="Google Shape;10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3" name="Google Shape;10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4" name="Google Shape;10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5" name="Google Shape;10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6" name="Google Shape;10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7" name="Google Shape;10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8" name="Google Shape;10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79" name="Google Shape;10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0" name="Google Shape;10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1" name="Google Shape;10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2" name="Google Shape;10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3" name="Google Shape;10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084" name="Google Shape;1084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1085" name="Google Shape;108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86" name="Google Shape;108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087" name="Google Shape;10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8" name="Google Shape;10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89" name="Google Shape;10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0" name="Google Shape;10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1" name="Google Shape;10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2" name="Google Shape;10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3" name="Google Shape;10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4" name="Google Shape;10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5" name="Google Shape;10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6" name="Google Shape;10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7" name="Google Shape;10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8" name="Google Shape;10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99" name="Google Shape;10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0" name="Google Shape;11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1" name="Google Shape;11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2" name="Google Shape;11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3" name="Google Shape;11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4" name="Google Shape;11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5" name="Google Shape;11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6" name="Google Shape;11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7" name="Google Shape;11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8" name="Google Shape;11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09" name="Google Shape;11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0" name="Google Shape;11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111" name="Google Shape;1111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1112" name="Google Shape;111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13" name="Google Shape;111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114" name="Google Shape;11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5" name="Google Shape;11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6" name="Google Shape;11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7" name="Google Shape;11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8" name="Google Shape;11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19" name="Google Shape;11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0" name="Google Shape;11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1" name="Google Shape;11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2" name="Google Shape;11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3" name="Google Shape;11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4" name="Google Shape;11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5" name="Google Shape;11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6" name="Google Shape;11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7" name="Google Shape;11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8" name="Google Shape;11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29" name="Google Shape;11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0" name="Google Shape;11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1" name="Google Shape;11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2" name="Google Shape;11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3" name="Google Shape;11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4" name="Google Shape;11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5" name="Google Shape;11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6" name="Google Shape;11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37" name="Google Shape;11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138" name="Google Shape;1138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1139" name="Google Shape;113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0" name="Google Shape;114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141" name="Google Shape;11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2" name="Google Shape;11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3" name="Google Shape;11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4" name="Google Shape;11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5" name="Google Shape;11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6" name="Google Shape;11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7" name="Google Shape;11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8" name="Google Shape;11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49" name="Google Shape;11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0" name="Google Shape;11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1" name="Google Shape;11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2" name="Google Shape;11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3" name="Google Shape;11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4" name="Google Shape;11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5" name="Google Shape;11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6" name="Google Shape;11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7" name="Google Shape;11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8" name="Google Shape;11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59" name="Google Shape;11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0" name="Google Shape;11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1" name="Google Shape;11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2" name="Google Shape;11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3" name="Google Shape;11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164" name="Google Shape;1164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1165" name="Google Shape;116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66" name="Google Shape;116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167" name="Google Shape;11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8" name="Google Shape;11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69" name="Google Shape;11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0" name="Google Shape;11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1" name="Google Shape;11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2" name="Google Shape;11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3" name="Google Shape;11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4" name="Google Shape;11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5" name="Google Shape;11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6" name="Google Shape;11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7" name="Google Shape;11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8" name="Google Shape;11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79" name="Google Shape;11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0" name="Google Shape;11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1" name="Google Shape;11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2" name="Google Shape;11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3" name="Google Shape;11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4" name="Google Shape;11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5" name="Google Shape;11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6" name="Google Shape;11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7" name="Google Shape;11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8" name="Google Shape;11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9" name="Google Shape;11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0" name="Google Shape;11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191" name="Google Shape;1191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1192" name="Google Shape;119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3" name="Google Shape;119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194" name="Google Shape;11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5" name="Google Shape;11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6" name="Google Shape;11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7" name="Google Shape;11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8" name="Google Shape;11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9" name="Google Shape;11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0" name="Google Shape;12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1" name="Google Shape;12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2" name="Google Shape;12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3" name="Google Shape;12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4" name="Google Shape;12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5" name="Google Shape;12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6" name="Google Shape;12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7" name="Google Shape;12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8" name="Google Shape;12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9" name="Google Shape;12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0" name="Google Shape;12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1" name="Google Shape;12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2" name="Google Shape;12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3" name="Google Shape;12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4" name="Google Shape;12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5" name="Google Shape;12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6" name="Google Shape;12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17" name="Google Shape;12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218" name="Google Shape;1218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1219" name="Google Shape;121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20" name="Google Shape;122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221" name="Google Shape;12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2" name="Google Shape;12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3" name="Google Shape;12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4" name="Google Shape;12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5" name="Google Shape;12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6" name="Google Shape;12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7" name="Google Shape;12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8" name="Google Shape;12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9" name="Google Shape;12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0" name="Google Shape;12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1" name="Google Shape;12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2" name="Google Shape;12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3" name="Google Shape;12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4" name="Google Shape;12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5" name="Google Shape;12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6" name="Google Shape;12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7" name="Google Shape;12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8" name="Google Shape;12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9" name="Google Shape;12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0" name="Google Shape;12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1" name="Google Shape;12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2" name="Google Shape;12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3" name="Google Shape;12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4" name="Google Shape;12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245" name="Google Shape;1245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1246" name="Google Shape;124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47" name="Google Shape;124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248" name="Google Shape;12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9" name="Google Shape;12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0" name="Google Shape;12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1" name="Google Shape;12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2" name="Google Shape;12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3" name="Google Shape;12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4" name="Google Shape;12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5" name="Google Shape;12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6" name="Google Shape;12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7" name="Google Shape;12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8" name="Google Shape;12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9" name="Google Shape;12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0" name="Google Shape;12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1" name="Google Shape;12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2" name="Google Shape;12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3" name="Google Shape;12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4" name="Google Shape;12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5" name="Google Shape;12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6" name="Google Shape;12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7" name="Google Shape;12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8" name="Google Shape;12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69" name="Google Shape;12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70" name="Google Shape;12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71" name="Google Shape;12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272" name="Google Shape;1272;p57"/>
          <p:cNvGrpSpPr/>
          <p:nvPr/>
        </p:nvGrpSpPr>
        <p:grpSpPr>
          <a:xfrm>
            <a:off x="152543" y="1821412"/>
            <a:ext cx="3656040" cy="338383"/>
            <a:chOff x="198868" y="558682"/>
            <a:chExt cx="3656040" cy="338383"/>
          </a:xfrm>
        </p:grpSpPr>
        <p:grpSp>
          <p:nvGrpSpPr>
            <p:cNvPr id="1273" name="Google Shape;1273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1274" name="Google Shape;127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75" name="Google Shape;127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276" name="Google Shape;12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77" name="Google Shape;12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78" name="Google Shape;12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79" name="Google Shape;12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0" name="Google Shape;12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1" name="Google Shape;12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2" name="Google Shape;12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3" name="Google Shape;12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4" name="Google Shape;12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5" name="Google Shape;12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6" name="Google Shape;12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7" name="Google Shape;12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8" name="Google Shape;12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9" name="Google Shape;12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0" name="Google Shape;12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1" name="Google Shape;12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2" name="Google Shape;12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3" name="Google Shape;12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4" name="Google Shape;12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5" name="Google Shape;12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6" name="Google Shape;12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7" name="Google Shape;12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8" name="Google Shape;12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99" name="Google Shape;12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300" name="Google Shape;1300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1301" name="Google Shape;130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02" name="Google Shape;130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303" name="Google Shape;13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4" name="Google Shape;13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5" name="Google Shape;13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6" name="Google Shape;13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7" name="Google Shape;13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8" name="Google Shape;13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09" name="Google Shape;13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0" name="Google Shape;13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1" name="Google Shape;13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2" name="Google Shape;13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3" name="Google Shape;13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4" name="Google Shape;13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5" name="Google Shape;13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6" name="Google Shape;13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7" name="Google Shape;13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8" name="Google Shape;13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9" name="Google Shape;13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0" name="Google Shape;13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1" name="Google Shape;13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2" name="Google Shape;13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3" name="Google Shape;13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4" name="Google Shape;13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5" name="Google Shape;13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26" name="Google Shape;13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327" name="Google Shape;1327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1328" name="Google Shape;132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29" name="Google Shape;132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330" name="Google Shape;13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1" name="Google Shape;13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2" name="Google Shape;13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3" name="Google Shape;13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4" name="Google Shape;13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5" name="Google Shape;13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6" name="Google Shape;13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7" name="Google Shape;13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8" name="Google Shape;13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9" name="Google Shape;13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0" name="Google Shape;13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1" name="Google Shape;13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2" name="Google Shape;13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3" name="Google Shape;13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4" name="Google Shape;13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5" name="Google Shape;13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6" name="Google Shape;13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7" name="Google Shape;13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8" name="Google Shape;13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49" name="Google Shape;13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0" name="Google Shape;13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1" name="Google Shape;13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2" name="Google Shape;13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3" name="Google Shape;13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354" name="Google Shape;1354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1355" name="Google Shape;135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56" name="Google Shape;135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357" name="Google Shape;13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8" name="Google Shape;13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9" name="Google Shape;13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0" name="Google Shape;13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1" name="Google Shape;13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2" name="Google Shape;13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3" name="Google Shape;13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4" name="Google Shape;13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5" name="Google Shape;13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6" name="Google Shape;13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7" name="Google Shape;13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8" name="Google Shape;13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69" name="Google Shape;13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0" name="Google Shape;13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1" name="Google Shape;13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2" name="Google Shape;13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3" name="Google Shape;13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4" name="Google Shape;13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5" name="Google Shape;13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6" name="Google Shape;13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7" name="Google Shape;13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8" name="Google Shape;13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9" name="Google Shape;13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0" name="Google Shape;13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381" name="Google Shape;1381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1382" name="Google Shape;138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83" name="Google Shape;138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384" name="Google Shape;13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5" name="Google Shape;13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6" name="Google Shape;13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7" name="Google Shape;13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8" name="Google Shape;13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9" name="Google Shape;13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0" name="Google Shape;13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1" name="Google Shape;13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2" name="Google Shape;13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3" name="Google Shape;13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4" name="Google Shape;13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5" name="Google Shape;13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6" name="Google Shape;13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7" name="Google Shape;13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8" name="Google Shape;13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99" name="Google Shape;13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0" name="Google Shape;14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1" name="Google Shape;14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2" name="Google Shape;14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3" name="Google Shape;14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4" name="Google Shape;14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5" name="Google Shape;14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6" name="Google Shape;14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07" name="Google Shape;14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08" name="Google Shape;1408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1409" name="Google Shape;140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10" name="Google Shape;141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411" name="Google Shape;14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2" name="Google Shape;14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3" name="Google Shape;14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4" name="Google Shape;14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5" name="Google Shape;14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6" name="Google Shape;14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7" name="Google Shape;14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8" name="Google Shape;14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19" name="Google Shape;14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0" name="Google Shape;14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1" name="Google Shape;14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2" name="Google Shape;14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3" name="Google Shape;14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4" name="Google Shape;14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5" name="Google Shape;14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6" name="Google Shape;14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7" name="Google Shape;14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8" name="Google Shape;14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9" name="Google Shape;14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0" name="Google Shape;14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1" name="Google Shape;14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2" name="Google Shape;14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3" name="Google Shape;14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4" name="Google Shape;14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35" name="Google Shape;1435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1436" name="Google Shape;143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37" name="Google Shape;143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438" name="Google Shape;14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39" name="Google Shape;14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0" name="Google Shape;14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1" name="Google Shape;14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2" name="Google Shape;14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3" name="Google Shape;14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4" name="Google Shape;14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5" name="Google Shape;14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6" name="Google Shape;14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7" name="Google Shape;14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8" name="Google Shape;14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49" name="Google Shape;14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0" name="Google Shape;14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1" name="Google Shape;14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2" name="Google Shape;14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3" name="Google Shape;14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4" name="Google Shape;14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5" name="Google Shape;14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6" name="Google Shape;14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7" name="Google Shape;14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8" name="Google Shape;14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59" name="Google Shape;14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0" name="Google Shape;14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1" name="Google Shape;14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62" name="Google Shape;1462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1463" name="Google Shape;146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64" name="Google Shape;146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465" name="Google Shape;14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6" name="Google Shape;14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7" name="Google Shape;14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8" name="Google Shape;14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69" name="Google Shape;14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0" name="Google Shape;14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1" name="Google Shape;14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2" name="Google Shape;14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3" name="Google Shape;14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4" name="Google Shape;14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5" name="Google Shape;14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6" name="Google Shape;14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7" name="Google Shape;14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8" name="Google Shape;14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79" name="Google Shape;14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0" name="Google Shape;14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1" name="Google Shape;14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2" name="Google Shape;14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3" name="Google Shape;14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4" name="Google Shape;14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5" name="Google Shape;14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6" name="Google Shape;14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7" name="Google Shape;14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88" name="Google Shape;14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89" name="Google Shape;1489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1490" name="Google Shape;149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91" name="Google Shape;149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492" name="Google Shape;14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3" name="Google Shape;14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4" name="Google Shape;14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5" name="Google Shape;14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6" name="Google Shape;14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7" name="Google Shape;14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8" name="Google Shape;14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9" name="Google Shape;14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0" name="Google Shape;15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1" name="Google Shape;15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2" name="Google Shape;15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3" name="Google Shape;15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4" name="Google Shape;15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5" name="Google Shape;15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6" name="Google Shape;15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7" name="Google Shape;15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8" name="Google Shape;15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09" name="Google Shape;15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0" name="Google Shape;15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1" name="Google Shape;15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2" name="Google Shape;15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3" name="Google Shape;15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4" name="Google Shape;15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5" name="Google Shape;15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516" name="Google Shape;1516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1517" name="Google Shape;151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18" name="Google Shape;151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519" name="Google Shape;15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0" name="Google Shape;15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1" name="Google Shape;15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2" name="Google Shape;15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3" name="Google Shape;15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4" name="Google Shape;15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5" name="Google Shape;15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6" name="Google Shape;15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7" name="Google Shape;15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8" name="Google Shape;15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29" name="Google Shape;15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0" name="Google Shape;15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1" name="Google Shape;15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2" name="Google Shape;15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3" name="Google Shape;15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4" name="Google Shape;15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5" name="Google Shape;15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6" name="Google Shape;15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7" name="Google Shape;15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8" name="Google Shape;15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9" name="Google Shape;15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0" name="Google Shape;15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1" name="Google Shape;15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2" name="Google Shape;15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543" name="Google Shape;1543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1544" name="Google Shape;154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45" name="Google Shape;154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546" name="Google Shape;15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7" name="Google Shape;15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8" name="Google Shape;15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9" name="Google Shape;15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0" name="Google Shape;15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1" name="Google Shape;15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2" name="Google Shape;15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3" name="Google Shape;15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4" name="Google Shape;15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5" name="Google Shape;15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6" name="Google Shape;15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7" name="Google Shape;15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8" name="Google Shape;15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9" name="Google Shape;15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0" name="Google Shape;15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1" name="Google Shape;15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2" name="Google Shape;15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3" name="Google Shape;15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4" name="Google Shape;15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5" name="Google Shape;15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6" name="Google Shape;15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7" name="Google Shape;15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8" name="Google Shape;15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9" name="Google Shape;15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570" name="Google Shape;1570;p57"/>
          <p:cNvGrpSpPr/>
          <p:nvPr/>
        </p:nvGrpSpPr>
        <p:grpSpPr>
          <a:xfrm>
            <a:off x="152543" y="2216922"/>
            <a:ext cx="3656040" cy="338383"/>
            <a:chOff x="198868" y="558682"/>
            <a:chExt cx="3656040" cy="338383"/>
          </a:xfrm>
        </p:grpSpPr>
        <p:grpSp>
          <p:nvGrpSpPr>
            <p:cNvPr id="1571" name="Google Shape;1571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1572" name="Google Shape;157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73" name="Google Shape;157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574" name="Google Shape;15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5" name="Google Shape;15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6" name="Google Shape;15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7" name="Google Shape;15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8" name="Google Shape;15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9" name="Google Shape;15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0" name="Google Shape;15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1" name="Google Shape;15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2" name="Google Shape;15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3" name="Google Shape;15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4" name="Google Shape;15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5" name="Google Shape;15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6" name="Google Shape;15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7" name="Google Shape;15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8" name="Google Shape;15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89" name="Google Shape;15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0" name="Google Shape;15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1" name="Google Shape;15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2" name="Google Shape;15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3" name="Google Shape;15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4" name="Google Shape;15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5" name="Google Shape;15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6" name="Google Shape;15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97" name="Google Shape;15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598" name="Google Shape;1598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1599" name="Google Shape;159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601" name="Google Shape;16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2" name="Google Shape;16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3" name="Google Shape;16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4" name="Google Shape;16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5" name="Google Shape;16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6" name="Google Shape;16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7" name="Google Shape;16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8" name="Google Shape;16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09" name="Google Shape;16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0" name="Google Shape;16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1" name="Google Shape;16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2" name="Google Shape;16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3" name="Google Shape;16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4" name="Google Shape;16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5" name="Google Shape;16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6" name="Google Shape;16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7" name="Google Shape;16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8" name="Google Shape;16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19" name="Google Shape;16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0" name="Google Shape;16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1" name="Google Shape;16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2" name="Google Shape;16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3" name="Google Shape;16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4" name="Google Shape;16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625" name="Google Shape;1625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1626" name="Google Shape;162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27" name="Google Shape;162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628" name="Google Shape;16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29" name="Google Shape;16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0" name="Google Shape;16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1" name="Google Shape;16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2" name="Google Shape;16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3" name="Google Shape;16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4" name="Google Shape;16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5" name="Google Shape;16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6" name="Google Shape;16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7" name="Google Shape;16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8" name="Google Shape;16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39" name="Google Shape;16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0" name="Google Shape;16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1" name="Google Shape;16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2" name="Google Shape;16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3" name="Google Shape;16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4" name="Google Shape;16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5" name="Google Shape;16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6" name="Google Shape;16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7" name="Google Shape;16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8" name="Google Shape;16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49" name="Google Shape;16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0" name="Google Shape;16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1" name="Google Shape;16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652" name="Google Shape;1652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1653" name="Google Shape;165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54" name="Google Shape;165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655" name="Google Shape;16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6" name="Google Shape;16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7" name="Google Shape;16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8" name="Google Shape;16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9" name="Google Shape;16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0" name="Google Shape;16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1" name="Google Shape;16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2" name="Google Shape;16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3" name="Google Shape;16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4" name="Google Shape;16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5" name="Google Shape;16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6" name="Google Shape;16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7" name="Google Shape;16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8" name="Google Shape;16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69" name="Google Shape;16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0" name="Google Shape;16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1" name="Google Shape;16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2" name="Google Shape;16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3" name="Google Shape;16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4" name="Google Shape;16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5" name="Google Shape;16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6" name="Google Shape;16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7" name="Google Shape;16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8" name="Google Shape;16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679" name="Google Shape;1679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1680" name="Google Shape;168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81" name="Google Shape;168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682" name="Google Shape;16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3" name="Google Shape;16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4" name="Google Shape;16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5" name="Google Shape;16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6" name="Google Shape;16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7" name="Google Shape;16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8" name="Google Shape;16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9" name="Google Shape;16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0" name="Google Shape;16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1" name="Google Shape;16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2" name="Google Shape;16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3" name="Google Shape;16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4" name="Google Shape;16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5" name="Google Shape;16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6" name="Google Shape;16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7" name="Google Shape;16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8" name="Google Shape;16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9" name="Google Shape;16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0" name="Google Shape;17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1" name="Google Shape;17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2" name="Google Shape;17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3" name="Google Shape;17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4" name="Google Shape;17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05" name="Google Shape;17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706" name="Google Shape;1706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1707" name="Google Shape;170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8" name="Google Shape;170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709" name="Google Shape;17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0" name="Google Shape;17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1" name="Google Shape;17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2" name="Google Shape;17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3" name="Google Shape;17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4" name="Google Shape;17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5" name="Google Shape;17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6" name="Google Shape;17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7" name="Google Shape;17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8" name="Google Shape;17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9" name="Google Shape;17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0" name="Google Shape;17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1" name="Google Shape;17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2" name="Google Shape;17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3" name="Google Shape;17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4" name="Google Shape;17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5" name="Google Shape;17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6" name="Google Shape;17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7" name="Google Shape;17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8" name="Google Shape;17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29" name="Google Shape;17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0" name="Google Shape;17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1" name="Google Shape;17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2" name="Google Shape;17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733" name="Google Shape;1733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1734" name="Google Shape;173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35" name="Google Shape;173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736" name="Google Shape;17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7" name="Google Shape;17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8" name="Google Shape;17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9" name="Google Shape;17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0" name="Google Shape;17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1" name="Google Shape;17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2" name="Google Shape;17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3" name="Google Shape;17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4" name="Google Shape;17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5" name="Google Shape;17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6" name="Google Shape;17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7" name="Google Shape;17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8" name="Google Shape;17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49" name="Google Shape;17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0" name="Google Shape;17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1" name="Google Shape;17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2" name="Google Shape;17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3" name="Google Shape;17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4" name="Google Shape;17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5" name="Google Shape;17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6" name="Google Shape;17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7" name="Google Shape;17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8" name="Google Shape;17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59" name="Google Shape;17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760" name="Google Shape;1760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1761" name="Google Shape;176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62" name="Google Shape;176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763" name="Google Shape;17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4" name="Google Shape;17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5" name="Google Shape;17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6" name="Google Shape;17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7" name="Google Shape;17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8" name="Google Shape;17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69" name="Google Shape;17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0" name="Google Shape;17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1" name="Google Shape;17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2" name="Google Shape;17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3" name="Google Shape;17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4" name="Google Shape;17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5" name="Google Shape;17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6" name="Google Shape;17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7" name="Google Shape;17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8" name="Google Shape;17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9" name="Google Shape;17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0" name="Google Shape;17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1" name="Google Shape;17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2" name="Google Shape;17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3" name="Google Shape;17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4" name="Google Shape;17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5" name="Google Shape;17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86" name="Google Shape;17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787" name="Google Shape;1787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1788" name="Google Shape;178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89" name="Google Shape;178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790" name="Google Shape;17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1" name="Google Shape;17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2" name="Google Shape;17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3" name="Google Shape;17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4" name="Google Shape;17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5" name="Google Shape;17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6" name="Google Shape;17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7" name="Google Shape;17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8" name="Google Shape;17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99" name="Google Shape;17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0" name="Google Shape;18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1" name="Google Shape;18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2" name="Google Shape;18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3" name="Google Shape;18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4" name="Google Shape;18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5" name="Google Shape;18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6" name="Google Shape;18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7" name="Google Shape;18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8" name="Google Shape;18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09" name="Google Shape;18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0" name="Google Shape;18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1" name="Google Shape;18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2" name="Google Shape;18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3" name="Google Shape;18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14" name="Google Shape;1814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1815" name="Google Shape;181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16" name="Google Shape;181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817" name="Google Shape;18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8" name="Google Shape;18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9" name="Google Shape;18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0" name="Google Shape;18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1" name="Google Shape;18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2" name="Google Shape;18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3" name="Google Shape;18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4" name="Google Shape;18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5" name="Google Shape;18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6" name="Google Shape;18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7" name="Google Shape;18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8" name="Google Shape;18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29" name="Google Shape;18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0" name="Google Shape;18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1" name="Google Shape;18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2" name="Google Shape;18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3" name="Google Shape;18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4" name="Google Shape;18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5" name="Google Shape;18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6" name="Google Shape;18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7" name="Google Shape;18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8" name="Google Shape;18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9" name="Google Shape;18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0" name="Google Shape;18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41" name="Google Shape;1841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1842" name="Google Shape;184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43" name="Google Shape;184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844" name="Google Shape;18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5" name="Google Shape;18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6" name="Google Shape;18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7" name="Google Shape;18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8" name="Google Shape;18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49" name="Google Shape;18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0" name="Google Shape;18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1" name="Google Shape;18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2" name="Google Shape;18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3" name="Google Shape;18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4" name="Google Shape;18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5" name="Google Shape;18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6" name="Google Shape;18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7" name="Google Shape;18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8" name="Google Shape;18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9" name="Google Shape;18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0" name="Google Shape;18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1" name="Google Shape;18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2" name="Google Shape;18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3" name="Google Shape;18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4" name="Google Shape;18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5" name="Google Shape;18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6" name="Google Shape;18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7" name="Google Shape;18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1868" name="Google Shape;1868;p57"/>
          <p:cNvGrpSpPr/>
          <p:nvPr/>
        </p:nvGrpSpPr>
        <p:grpSpPr>
          <a:xfrm>
            <a:off x="152543" y="2612432"/>
            <a:ext cx="3656040" cy="338383"/>
            <a:chOff x="198868" y="558682"/>
            <a:chExt cx="3656040" cy="338383"/>
          </a:xfrm>
        </p:grpSpPr>
        <p:grpSp>
          <p:nvGrpSpPr>
            <p:cNvPr id="1869" name="Google Shape;1869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1870" name="Google Shape;187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1" name="Google Shape;187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872" name="Google Shape;18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3" name="Google Shape;18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4" name="Google Shape;18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5" name="Google Shape;18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6" name="Google Shape;18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7" name="Google Shape;18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8" name="Google Shape;18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9" name="Google Shape;18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0" name="Google Shape;18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1" name="Google Shape;18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2" name="Google Shape;18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3" name="Google Shape;18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4" name="Google Shape;18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5" name="Google Shape;18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6" name="Google Shape;18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7" name="Google Shape;18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8" name="Google Shape;18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89" name="Google Shape;18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0" name="Google Shape;18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1" name="Google Shape;18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2" name="Google Shape;18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3" name="Google Shape;18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4" name="Google Shape;18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5" name="Google Shape;18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96" name="Google Shape;1896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1897" name="Google Shape;189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98" name="Google Shape;189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899" name="Google Shape;18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0" name="Google Shape;19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1" name="Google Shape;19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2" name="Google Shape;19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3" name="Google Shape;19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4" name="Google Shape;19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5" name="Google Shape;19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6" name="Google Shape;19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7" name="Google Shape;19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8" name="Google Shape;19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09" name="Google Shape;19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0" name="Google Shape;19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1" name="Google Shape;19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2" name="Google Shape;19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3" name="Google Shape;19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4" name="Google Shape;19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5" name="Google Shape;19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6" name="Google Shape;19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7" name="Google Shape;19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8" name="Google Shape;19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19" name="Google Shape;19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0" name="Google Shape;19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1" name="Google Shape;19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2" name="Google Shape;19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923" name="Google Shape;1923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1924" name="Google Shape;192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25" name="Google Shape;192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926" name="Google Shape;19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7" name="Google Shape;19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8" name="Google Shape;19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29" name="Google Shape;19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0" name="Google Shape;19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1" name="Google Shape;19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2" name="Google Shape;19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3" name="Google Shape;19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4" name="Google Shape;19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5" name="Google Shape;19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6" name="Google Shape;19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7" name="Google Shape;19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8" name="Google Shape;19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9" name="Google Shape;19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0" name="Google Shape;19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1" name="Google Shape;19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2" name="Google Shape;19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3" name="Google Shape;19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4" name="Google Shape;19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5" name="Google Shape;19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6" name="Google Shape;19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7" name="Google Shape;19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8" name="Google Shape;19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49" name="Google Shape;19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950" name="Google Shape;1950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1951" name="Google Shape;195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52" name="Google Shape;195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953" name="Google Shape;19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4" name="Google Shape;19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5" name="Google Shape;19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6" name="Google Shape;19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7" name="Google Shape;19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8" name="Google Shape;19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59" name="Google Shape;19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0" name="Google Shape;19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1" name="Google Shape;19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2" name="Google Shape;19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3" name="Google Shape;19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4" name="Google Shape;19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5" name="Google Shape;19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6" name="Google Shape;19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7" name="Google Shape;19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8" name="Google Shape;19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69" name="Google Shape;19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0" name="Google Shape;19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1" name="Google Shape;19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2" name="Google Shape;19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3" name="Google Shape;19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4" name="Google Shape;19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5" name="Google Shape;19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76" name="Google Shape;19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977" name="Google Shape;1977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1978" name="Google Shape;197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79" name="Google Shape;197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1980" name="Google Shape;19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1" name="Google Shape;19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2" name="Google Shape;19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3" name="Google Shape;19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4" name="Google Shape;19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5" name="Google Shape;19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6" name="Google Shape;19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7" name="Google Shape;19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8" name="Google Shape;19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89" name="Google Shape;19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0" name="Google Shape;19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1" name="Google Shape;19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2" name="Google Shape;19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3" name="Google Shape;19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4" name="Google Shape;19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5" name="Google Shape;19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6" name="Google Shape;19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7" name="Google Shape;19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8" name="Google Shape;19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9" name="Google Shape;19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0" name="Google Shape;20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1" name="Google Shape;20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2" name="Google Shape;20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3" name="Google Shape;20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004" name="Google Shape;2004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2005" name="Google Shape;200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6" name="Google Shape;200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007" name="Google Shape;20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8" name="Google Shape;20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9" name="Google Shape;20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0" name="Google Shape;20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1" name="Google Shape;20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2" name="Google Shape;20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3" name="Google Shape;20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4" name="Google Shape;20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5" name="Google Shape;20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6" name="Google Shape;20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7" name="Google Shape;20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8" name="Google Shape;20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9" name="Google Shape;20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0" name="Google Shape;20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1" name="Google Shape;20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2" name="Google Shape;20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3" name="Google Shape;20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4" name="Google Shape;20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5" name="Google Shape;20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6" name="Google Shape;20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7" name="Google Shape;20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8" name="Google Shape;20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29" name="Google Shape;20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0" name="Google Shape;20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031" name="Google Shape;2031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2032" name="Google Shape;203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33" name="Google Shape;203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034" name="Google Shape;20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5" name="Google Shape;20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6" name="Google Shape;20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7" name="Google Shape;20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8" name="Google Shape;20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39" name="Google Shape;20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0" name="Google Shape;20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1" name="Google Shape;20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2" name="Google Shape;20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3" name="Google Shape;20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4" name="Google Shape;20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5" name="Google Shape;20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6" name="Google Shape;20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7" name="Google Shape;20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8" name="Google Shape;20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9" name="Google Shape;20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0" name="Google Shape;20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1" name="Google Shape;20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2" name="Google Shape;20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3" name="Google Shape;20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4" name="Google Shape;20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5" name="Google Shape;20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6" name="Google Shape;20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7" name="Google Shape;20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058" name="Google Shape;2058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2059" name="Google Shape;205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0" name="Google Shape;206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061" name="Google Shape;20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2" name="Google Shape;20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3" name="Google Shape;20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4" name="Google Shape;20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5" name="Google Shape;20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6" name="Google Shape;20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7" name="Google Shape;20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8" name="Google Shape;20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69" name="Google Shape;20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0" name="Google Shape;20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1" name="Google Shape;20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2" name="Google Shape;20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3" name="Google Shape;20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4" name="Google Shape;20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5" name="Google Shape;20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6" name="Google Shape;20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7" name="Google Shape;20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8" name="Google Shape;20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9" name="Google Shape;20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0" name="Google Shape;20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1" name="Google Shape;20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2" name="Google Shape;20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3" name="Google Shape;20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4" name="Google Shape;20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085" name="Google Shape;2085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2086" name="Google Shape;208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87" name="Google Shape;208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088" name="Google Shape;20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9" name="Google Shape;20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0" name="Google Shape;20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1" name="Google Shape;20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2" name="Google Shape;20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3" name="Google Shape;20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4" name="Google Shape;20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5" name="Google Shape;20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6" name="Google Shape;20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7" name="Google Shape;20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8" name="Google Shape;20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9" name="Google Shape;20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0" name="Google Shape;21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1" name="Google Shape;21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2" name="Google Shape;21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3" name="Google Shape;21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4" name="Google Shape;21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5" name="Google Shape;21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6" name="Google Shape;21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7" name="Google Shape;21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8" name="Google Shape;21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9" name="Google Shape;21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0" name="Google Shape;21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1" name="Google Shape;21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12" name="Google Shape;2112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2113" name="Google Shape;211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14" name="Google Shape;211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115" name="Google Shape;21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6" name="Google Shape;21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7" name="Google Shape;21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8" name="Google Shape;21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9" name="Google Shape;21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0" name="Google Shape;21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1" name="Google Shape;21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2" name="Google Shape;21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3" name="Google Shape;21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4" name="Google Shape;21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5" name="Google Shape;21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6" name="Google Shape;21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7" name="Google Shape;21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8" name="Google Shape;21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9" name="Google Shape;21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0" name="Google Shape;21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1" name="Google Shape;21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2" name="Google Shape;21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3" name="Google Shape;21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4" name="Google Shape;21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5" name="Google Shape;21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6" name="Google Shape;21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7" name="Google Shape;21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8" name="Google Shape;21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39" name="Google Shape;2139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2140" name="Google Shape;214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41" name="Google Shape;214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142" name="Google Shape;21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3" name="Google Shape;21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4" name="Google Shape;21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5" name="Google Shape;21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6" name="Google Shape;21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7" name="Google Shape;21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8" name="Google Shape;21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9" name="Google Shape;21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0" name="Google Shape;21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1" name="Google Shape;21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2" name="Google Shape;21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3" name="Google Shape;21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4" name="Google Shape;21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5" name="Google Shape;21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6" name="Google Shape;21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7" name="Google Shape;21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8" name="Google Shape;21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9" name="Google Shape;21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0" name="Google Shape;21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1" name="Google Shape;21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2" name="Google Shape;21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3" name="Google Shape;21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4" name="Google Shape;21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5" name="Google Shape;21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2166" name="Google Shape;2166;p57"/>
          <p:cNvGrpSpPr/>
          <p:nvPr/>
        </p:nvGrpSpPr>
        <p:grpSpPr>
          <a:xfrm>
            <a:off x="152543" y="3007942"/>
            <a:ext cx="3656040" cy="338383"/>
            <a:chOff x="198868" y="558682"/>
            <a:chExt cx="3656040" cy="338383"/>
          </a:xfrm>
        </p:grpSpPr>
        <p:grpSp>
          <p:nvGrpSpPr>
            <p:cNvPr id="2167" name="Google Shape;2167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2168" name="Google Shape;216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69" name="Google Shape;216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170" name="Google Shape;21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1" name="Google Shape;21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2" name="Google Shape;21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3" name="Google Shape;21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4" name="Google Shape;21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5" name="Google Shape;21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6" name="Google Shape;21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7" name="Google Shape;21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8" name="Google Shape;21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79" name="Google Shape;21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0" name="Google Shape;21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1" name="Google Shape;21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2" name="Google Shape;21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3" name="Google Shape;21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4" name="Google Shape;21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5" name="Google Shape;21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6" name="Google Shape;21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7" name="Google Shape;21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8" name="Google Shape;21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9" name="Google Shape;21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0" name="Google Shape;21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1" name="Google Shape;21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2" name="Google Shape;21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3" name="Google Shape;21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94" name="Google Shape;2194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2195" name="Google Shape;219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96" name="Google Shape;219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197" name="Google Shape;21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8" name="Google Shape;21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99" name="Google Shape;21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0" name="Google Shape;22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1" name="Google Shape;22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2" name="Google Shape;22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3" name="Google Shape;22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4" name="Google Shape;22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5" name="Google Shape;22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6" name="Google Shape;22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7" name="Google Shape;22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8" name="Google Shape;22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09" name="Google Shape;22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0" name="Google Shape;22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1" name="Google Shape;22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2" name="Google Shape;22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3" name="Google Shape;22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4" name="Google Shape;22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5" name="Google Shape;22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6" name="Google Shape;22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7" name="Google Shape;22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8" name="Google Shape;22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19" name="Google Shape;22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0" name="Google Shape;22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221" name="Google Shape;2221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2222" name="Google Shape;222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23" name="Google Shape;222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224" name="Google Shape;22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5" name="Google Shape;22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6" name="Google Shape;22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7" name="Google Shape;22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8" name="Google Shape;22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29" name="Google Shape;22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0" name="Google Shape;22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1" name="Google Shape;22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2" name="Google Shape;22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3" name="Google Shape;22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4" name="Google Shape;22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5" name="Google Shape;22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6" name="Google Shape;22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7" name="Google Shape;22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8" name="Google Shape;22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39" name="Google Shape;22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0" name="Google Shape;22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1" name="Google Shape;22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2" name="Google Shape;22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3" name="Google Shape;22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4" name="Google Shape;22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5" name="Google Shape;22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6" name="Google Shape;22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7" name="Google Shape;22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248" name="Google Shape;2248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2249" name="Google Shape;224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50" name="Google Shape;225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251" name="Google Shape;22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2" name="Google Shape;22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3" name="Google Shape;22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4" name="Google Shape;22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5" name="Google Shape;22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6" name="Google Shape;22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7" name="Google Shape;22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8" name="Google Shape;22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59" name="Google Shape;22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0" name="Google Shape;22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1" name="Google Shape;22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2" name="Google Shape;22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3" name="Google Shape;22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4" name="Google Shape;22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5" name="Google Shape;22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6" name="Google Shape;22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7" name="Google Shape;22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8" name="Google Shape;22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69" name="Google Shape;22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0" name="Google Shape;22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1" name="Google Shape;22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2" name="Google Shape;22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3" name="Google Shape;22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4" name="Google Shape;22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275" name="Google Shape;2275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2276" name="Google Shape;227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77" name="Google Shape;227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278" name="Google Shape;22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79" name="Google Shape;22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0" name="Google Shape;22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1" name="Google Shape;22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2" name="Google Shape;22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3" name="Google Shape;22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4" name="Google Shape;22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5" name="Google Shape;22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6" name="Google Shape;22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7" name="Google Shape;22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8" name="Google Shape;22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9" name="Google Shape;22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0" name="Google Shape;22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1" name="Google Shape;22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2" name="Google Shape;22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3" name="Google Shape;22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4" name="Google Shape;22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5" name="Google Shape;22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6" name="Google Shape;22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7" name="Google Shape;22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8" name="Google Shape;22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99" name="Google Shape;22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0" name="Google Shape;23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1" name="Google Shape;23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302" name="Google Shape;2302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2303" name="Google Shape;230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04" name="Google Shape;230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305" name="Google Shape;23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6" name="Google Shape;23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7" name="Google Shape;23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8" name="Google Shape;23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09" name="Google Shape;23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0" name="Google Shape;23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1" name="Google Shape;23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2" name="Google Shape;23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3" name="Google Shape;23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4" name="Google Shape;23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5" name="Google Shape;23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6" name="Google Shape;23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7" name="Google Shape;23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8" name="Google Shape;23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19" name="Google Shape;23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0" name="Google Shape;23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1" name="Google Shape;23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2" name="Google Shape;23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3" name="Google Shape;23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4" name="Google Shape;23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5" name="Google Shape;23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6" name="Google Shape;23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7" name="Google Shape;23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8" name="Google Shape;23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329" name="Google Shape;2329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2330" name="Google Shape;233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31" name="Google Shape;233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332" name="Google Shape;23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3" name="Google Shape;23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4" name="Google Shape;23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5" name="Google Shape;23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6" name="Google Shape;23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7" name="Google Shape;23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8" name="Google Shape;23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39" name="Google Shape;23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0" name="Google Shape;23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1" name="Google Shape;23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2" name="Google Shape;23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3" name="Google Shape;23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4" name="Google Shape;23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5" name="Google Shape;23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6" name="Google Shape;23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7" name="Google Shape;23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8" name="Google Shape;23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49" name="Google Shape;23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0" name="Google Shape;23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1" name="Google Shape;23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2" name="Google Shape;23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3" name="Google Shape;23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4" name="Google Shape;23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5" name="Google Shape;23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356" name="Google Shape;2356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2357" name="Google Shape;235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58" name="Google Shape;235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359" name="Google Shape;23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0" name="Google Shape;23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1" name="Google Shape;23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2" name="Google Shape;23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3" name="Google Shape;23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4" name="Google Shape;23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5" name="Google Shape;23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6" name="Google Shape;23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7" name="Google Shape;23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8" name="Google Shape;23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69" name="Google Shape;23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0" name="Google Shape;23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1" name="Google Shape;23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2" name="Google Shape;23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3" name="Google Shape;23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4" name="Google Shape;23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5" name="Google Shape;23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6" name="Google Shape;23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7" name="Google Shape;23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8" name="Google Shape;23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79" name="Google Shape;23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0" name="Google Shape;23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1" name="Google Shape;23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2" name="Google Shape;23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383" name="Google Shape;2383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2384" name="Google Shape;238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85" name="Google Shape;238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386" name="Google Shape;23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7" name="Google Shape;23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8" name="Google Shape;23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9" name="Google Shape;23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0" name="Google Shape;23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1" name="Google Shape;23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2" name="Google Shape;23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3" name="Google Shape;23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4" name="Google Shape;23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5" name="Google Shape;23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6" name="Google Shape;23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7" name="Google Shape;23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8" name="Google Shape;23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99" name="Google Shape;23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0" name="Google Shape;24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1" name="Google Shape;24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2" name="Google Shape;24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3" name="Google Shape;24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4" name="Google Shape;24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5" name="Google Shape;24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6" name="Google Shape;24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7" name="Google Shape;24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8" name="Google Shape;24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09" name="Google Shape;24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410" name="Google Shape;2410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2411" name="Google Shape;241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12" name="Google Shape;241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413" name="Google Shape;24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4" name="Google Shape;24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5" name="Google Shape;24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6" name="Google Shape;24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7" name="Google Shape;24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8" name="Google Shape;24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19" name="Google Shape;24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0" name="Google Shape;24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1" name="Google Shape;24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2" name="Google Shape;24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3" name="Google Shape;24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4" name="Google Shape;24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5" name="Google Shape;24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6" name="Google Shape;24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7" name="Google Shape;24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8" name="Google Shape;24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9" name="Google Shape;24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0" name="Google Shape;24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1" name="Google Shape;24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2" name="Google Shape;24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3" name="Google Shape;24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4" name="Google Shape;24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5" name="Google Shape;24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36" name="Google Shape;24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437" name="Google Shape;2437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2438" name="Google Shape;243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39" name="Google Shape;243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440" name="Google Shape;24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1" name="Google Shape;24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2" name="Google Shape;24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3" name="Google Shape;24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4" name="Google Shape;24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5" name="Google Shape;24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6" name="Google Shape;24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7" name="Google Shape;24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8" name="Google Shape;24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9" name="Google Shape;24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0" name="Google Shape;24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1" name="Google Shape;24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2" name="Google Shape;24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3" name="Google Shape;24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4" name="Google Shape;24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5" name="Google Shape;24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6" name="Google Shape;24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7" name="Google Shape;24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8" name="Google Shape;24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59" name="Google Shape;24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60" name="Google Shape;24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61" name="Google Shape;24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62" name="Google Shape;24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63" name="Google Shape;24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2464" name="Google Shape;2464;p57"/>
          <p:cNvGrpSpPr/>
          <p:nvPr/>
        </p:nvGrpSpPr>
        <p:grpSpPr>
          <a:xfrm>
            <a:off x="152543" y="3403452"/>
            <a:ext cx="3656040" cy="338383"/>
            <a:chOff x="198868" y="558682"/>
            <a:chExt cx="3656040" cy="338383"/>
          </a:xfrm>
        </p:grpSpPr>
        <p:grpSp>
          <p:nvGrpSpPr>
            <p:cNvPr id="2465" name="Google Shape;2465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2466" name="Google Shape;246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67" name="Google Shape;246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468" name="Google Shape;24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69" name="Google Shape;24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0" name="Google Shape;24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1" name="Google Shape;24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2" name="Google Shape;24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3" name="Google Shape;24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4" name="Google Shape;24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5" name="Google Shape;24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6" name="Google Shape;24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7" name="Google Shape;24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8" name="Google Shape;24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9" name="Google Shape;24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0" name="Google Shape;24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1" name="Google Shape;24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2" name="Google Shape;24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3" name="Google Shape;24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4" name="Google Shape;24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5" name="Google Shape;24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6" name="Google Shape;24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7" name="Google Shape;24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8" name="Google Shape;24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9" name="Google Shape;24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0" name="Google Shape;24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1" name="Google Shape;24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492" name="Google Shape;2492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2493" name="Google Shape;249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94" name="Google Shape;249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495" name="Google Shape;24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6" name="Google Shape;24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7" name="Google Shape;24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8" name="Google Shape;24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99" name="Google Shape;24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0" name="Google Shape;25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1" name="Google Shape;25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2" name="Google Shape;25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3" name="Google Shape;25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4" name="Google Shape;25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5" name="Google Shape;25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6" name="Google Shape;25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7" name="Google Shape;25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8" name="Google Shape;25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09" name="Google Shape;25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0" name="Google Shape;25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1" name="Google Shape;25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2" name="Google Shape;25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3" name="Google Shape;25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4" name="Google Shape;25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5" name="Google Shape;25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6" name="Google Shape;25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7" name="Google Shape;25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18" name="Google Shape;25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519" name="Google Shape;2519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2520" name="Google Shape;252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21" name="Google Shape;252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522" name="Google Shape;25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3" name="Google Shape;25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4" name="Google Shape;25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5" name="Google Shape;25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6" name="Google Shape;25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7" name="Google Shape;25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8" name="Google Shape;25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9" name="Google Shape;25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0" name="Google Shape;25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1" name="Google Shape;25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2" name="Google Shape;25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3" name="Google Shape;25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4" name="Google Shape;25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5" name="Google Shape;25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6" name="Google Shape;25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7" name="Google Shape;25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8" name="Google Shape;25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9" name="Google Shape;25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0" name="Google Shape;25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1" name="Google Shape;25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2" name="Google Shape;25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3" name="Google Shape;25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4" name="Google Shape;25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45" name="Google Shape;25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546" name="Google Shape;2546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2547" name="Google Shape;254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48" name="Google Shape;254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549" name="Google Shape;25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0" name="Google Shape;25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1" name="Google Shape;25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2" name="Google Shape;25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3" name="Google Shape;25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4" name="Google Shape;25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5" name="Google Shape;25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6" name="Google Shape;25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7" name="Google Shape;25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8" name="Google Shape;25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59" name="Google Shape;25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0" name="Google Shape;25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1" name="Google Shape;25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2" name="Google Shape;25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3" name="Google Shape;25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4" name="Google Shape;25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5" name="Google Shape;25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6" name="Google Shape;25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7" name="Google Shape;25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8" name="Google Shape;25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69" name="Google Shape;25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0" name="Google Shape;25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1" name="Google Shape;25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2" name="Google Shape;25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573" name="Google Shape;2573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2574" name="Google Shape;257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75" name="Google Shape;257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576" name="Google Shape;25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7" name="Google Shape;25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8" name="Google Shape;25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9" name="Google Shape;25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0" name="Google Shape;25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1" name="Google Shape;25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2" name="Google Shape;25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3" name="Google Shape;25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4" name="Google Shape;25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5" name="Google Shape;25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6" name="Google Shape;25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7" name="Google Shape;25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8" name="Google Shape;25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9" name="Google Shape;25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0" name="Google Shape;25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1" name="Google Shape;25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2" name="Google Shape;25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3" name="Google Shape;25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4" name="Google Shape;25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5" name="Google Shape;25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6" name="Google Shape;25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7" name="Google Shape;25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8" name="Google Shape;25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99" name="Google Shape;25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600" name="Google Shape;2600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2601" name="Google Shape;260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02" name="Google Shape;260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603" name="Google Shape;26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4" name="Google Shape;26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5" name="Google Shape;26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6" name="Google Shape;26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7" name="Google Shape;26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8" name="Google Shape;26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09" name="Google Shape;26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0" name="Google Shape;26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1" name="Google Shape;26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2" name="Google Shape;26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3" name="Google Shape;26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4" name="Google Shape;26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5" name="Google Shape;26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6" name="Google Shape;26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7" name="Google Shape;26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8" name="Google Shape;26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9" name="Google Shape;26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0" name="Google Shape;26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1" name="Google Shape;26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2" name="Google Shape;26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3" name="Google Shape;26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4" name="Google Shape;26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5" name="Google Shape;26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26" name="Google Shape;26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627" name="Google Shape;2627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2628" name="Google Shape;262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29" name="Google Shape;262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630" name="Google Shape;26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1" name="Google Shape;26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2" name="Google Shape;26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3" name="Google Shape;26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4" name="Google Shape;26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5" name="Google Shape;26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6" name="Google Shape;26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7" name="Google Shape;26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8" name="Google Shape;26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9" name="Google Shape;26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0" name="Google Shape;26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1" name="Google Shape;26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2" name="Google Shape;26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3" name="Google Shape;26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4" name="Google Shape;26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5" name="Google Shape;26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6" name="Google Shape;26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7" name="Google Shape;26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8" name="Google Shape;26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49" name="Google Shape;26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0" name="Google Shape;26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1" name="Google Shape;26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2" name="Google Shape;26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3" name="Google Shape;26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654" name="Google Shape;2654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2655" name="Google Shape;265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56" name="Google Shape;265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657" name="Google Shape;26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8" name="Google Shape;26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9" name="Google Shape;26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0" name="Google Shape;26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1" name="Google Shape;26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2" name="Google Shape;26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3" name="Google Shape;26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4" name="Google Shape;26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5" name="Google Shape;26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6" name="Google Shape;26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7" name="Google Shape;26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8" name="Google Shape;26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9" name="Google Shape;26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0" name="Google Shape;26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1" name="Google Shape;26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2" name="Google Shape;26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3" name="Google Shape;26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4" name="Google Shape;26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5" name="Google Shape;26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6" name="Google Shape;26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7" name="Google Shape;26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8" name="Google Shape;26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9" name="Google Shape;26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0" name="Google Shape;26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681" name="Google Shape;2681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2682" name="Google Shape;268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684" name="Google Shape;26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5" name="Google Shape;26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6" name="Google Shape;26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7" name="Google Shape;26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8" name="Google Shape;26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89" name="Google Shape;26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0" name="Google Shape;26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1" name="Google Shape;26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2" name="Google Shape;26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3" name="Google Shape;26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4" name="Google Shape;26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5" name="Google Shape;26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6" name="Google Shape;26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7" name="Google Shape;26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8" name="Google Shape;26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99" name="Google Shape;26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0" name="Google Shape;27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1" name="Google Shape;27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2" name="Google Shape;27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3" name="Google Shape;27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4" name="Google Shape;27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5" name="Google Shape;27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6" name="Google Shape;27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7" name="Google Shape;27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708" name="Google Shape;2708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2709" name="Google Shape;270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10" name="Google Shape;271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711" name="Google Shape;27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2" name="Google Shape;27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3" name="Google Shape;27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4" name="Google Shape;27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5" name="Google Shape;27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6" name="Google Shape;27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7" name="Google Shape;27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8" name="Google Shape;27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9" name="Google Shape;27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0" name="Google Shape;27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1" name="Google Shape;27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2" name="Google Shape;27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3" name="Google Shape;27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4" name="Google Shape;27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5" name="Google Shape;27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6" name="Google Shape;27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7" name="Google Shape;27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8" name="Google Shape;27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29" name="Google Shape;27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0" name="Google Shape;27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1" name="Google Shape;27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2" name="Google Shape;27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3" name="Google Shape;27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4" name="Google Shape;27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735" name="Google Shape;2735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2736" name="Google Shape;273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37" name="Google Shape;273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738" name="Google Shape;27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39" name="Google Shape;27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0" name="Google Shape;27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1" name="Google Shape;27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2" name="Google Shape;27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3" name="Google Shape;27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4" name="Google Shape;27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5" name="Google Shape;27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6" name="Google Shape;27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7" name="Google Shape;27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8" name="Google Shape;27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9" name="Google Shape;27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0" name="Google Shape;27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1" name="Google Shape;27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2" name="Google Shape;27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3" name="Google Shape;27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4" name="Google Shape;27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5" name="Google Shape;27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6" name="Google Shape;27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7" name="Google Shape;27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8" name="Google Shape;27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59" name="Google Shape;27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0" name="Google Shape;27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1" name="Google Shape;27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2762" name="Google Shape;2762;p57"/>
          <p:cNvGrpSpPr/>
          <p:nvPr/>
        </p:nvGrpSpPr>
        <p:grpSpPr>
          <a:xfrm>
            <a:off x="152543" y="3798962"/>
            <a:ext cx="3656040" cy="338383"/>
            <a:chOff x="198868" y="558682"/>
            <a:chExt cx="3656040" cy="338383"/>
          </a:xfrm>
        </p:grpSpPr>
        <p:grpSp>
          <p:nvGrpSpPr>
            <p:cNvPr id="2763" name="Google Shape;2763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2764" name="Google Shape;276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65" name="Google Shape;276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766" name="Google Shape;27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7" name="Google Shape;27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8" name="Google Shape;27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9" name="Google Shape;27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0" name="Google Shape;27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1" name="Google Shape;27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2" name="Google Shape;27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3" name="Google Shape;27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4" name="Google Shape;27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5" name="Google Shape;27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6" name="Google Shape;27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7" name="Google Shape;27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8" name="Google Shape;27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79" name="Google Shape;27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0" name="Google Shape;27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1" name="Google Shape;27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2" name="Google Shape;27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3" name="Google Shape;27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4" name="Google Shape;27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5" name="Google Shape;27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6" name="Google Shape;27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7" name="Google Shape;27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8" name="Google Shape;27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9" name="Google Shape;27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790" name="Google Shape;2790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2791" name="Google Shape;279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92" name="Google Shape;279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793" name="Google Shape;27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4" name="Google Shape;27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5" name="Google Shape;27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6" name="Google Shape;27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7" name="Google Shape;27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8" name="Google Shape;27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9" name="Google Shape;27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0" name="Google Shape;28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1" name="Google Shape;28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2" name="Google Shape;28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3" name="Google Shape;28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4" name="Google Shape;28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5" name="Google Shape;28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6" name="Google Shape;28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7" name="Google Shape;28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8" name="Google Shape;28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09" name="Google Shape;28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0" name="Google Shape;28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1" name="Google Shape;28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2" name="Google Shape;28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3" name="Google Shape;28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4" name="Google Shape;28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5" name="Google Shape;28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6" name="Google Shape;28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817" name="Google Shape;2817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2818" name="Google Shape;281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19" name="Google Shape;281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820" name="Google Shape;28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1" name="Google Shape;28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2" name="Google Shape;28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3" name="Google Shape;28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4" name="Google Shape;28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5" name="Google Shape;28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6" name="Google Shape;28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7" name="Google Shape;28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8" name="Google Shape;28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29" name="Google Shape;28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0" name="Google Shape;28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1" name="Google Shape;28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2" name="Google Shape;28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3" name="Google Shape;28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4" name="Google Shape;28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5" name="Google Shape;28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6" name="Google Shape;28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7" name="Google Shape;28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8" name="Google Shape;28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9" name="Google Shape;28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0" name="Google Shape;28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1" name="Google Shape;28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2" name="Google Shape;28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3" name="Google Shape;28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844" name="Google Shape;2844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2845" name="Google Shape;284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46" name="Google Shape;284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847" name="Google Shape;28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8" name="Google Shape;28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49" name="Google Shape;28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0" name="Google Shape;28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1" name="Google Shape;28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2" name="Google Shape;28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3" name="Google Shape;28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4" name="Google Shape;28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5" name="Google Shape;28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6" name="Google Shape;28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7" name="Google Shape;28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8" name="Google Shape;28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59" name="Google Shape;28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0" name="Google Shape;28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1" name="Google Shape;28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2" name="Google Shape;28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3" name="Google Shape;28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4" name="Google Shape;28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5" name="Google Shape;28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6" name="Google Shape;28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7" name="Google Shape;28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8" name="Google Shape;28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69" name="Google Shape;28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0" name="Google Shape;28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871" name="Google Shape;2871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2872" name="Google Shape;287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73" name="Google Shape;287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874" name="Google Shape;28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5" name="Google Shape;28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6" name="Google Shape;28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7" name="Google Shape;28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8" name="Google Shape;28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79" name="Google Shape;28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0" name="Google Shape;28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1" name="Google Shape;28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2" name="Google Shape;28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3" name="Google Shape;28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4" name="Google Shape;28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5" name="Google Shape;28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6" name="Google Shape;28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7" name="Google Shape;28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8" name="Google Shape;28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89" name="Google Shape;28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0" name="Google Shape;28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1" name="Google Shape;28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2" name="Google Shape;28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3" name="Google Shape;28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4" name="Google Shape;28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5" name="Google Shape;28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6" name="Google Shape;28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97" name="Google Shape;28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898" name="Google Shape;2898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2899" name="Google Shape;289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00" name="Google Shape;290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901" name="Google Shape;29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2" name="Google Shape;29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3" name="Google Shape;29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4" name="Google Shape;29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5" name="Google Shape;29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6" name="Google Shape;29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7" name="Google Shape;29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8" name="Google Shape;29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09" name="Google Shape;29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0" name="Google Shape;29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1" name="Google Shape;29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2" name="Google Shape;29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3" name="Google Shape;29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4" name="Google Shape;29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5" name="Google Shape;29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6" name="Google Shape;29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7" name="Google Shape;29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8" name="Google Shape;29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19" name="Google Shape;29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0" name="Google Shape;29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1" name="Google Shape;29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2" name="Google Shape;29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3" name="Google Shape;29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4" name="Google Shape;29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925" name="Google Shape;2925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2926" name="Google Shape;292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27" name="Google Shape;292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928" name="Google Shape;29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9" name="Google Shape;29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0" name="Google Shape;29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1" name="Google Shape;29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2" name="Google Shape;29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3" name="Google Shape;29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4" name="Google Shape;29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5" name="Google Shape;29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6" name="Google Shape;29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7" name="Google Shape;29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8" name="Google Shape;29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39" name="Google Shape;29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0" name="Google Shape;29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1" name="Google Shape;29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2" name="Google Shape;29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3" name="Google Shape;29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4" name="Google Shape;29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5" name="Google Shape;29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6" name="Google Shape;29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7" name="Google Shape;29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8" name="Google Shape;29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49" name="Google Shape;29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0" name="Google Shape;29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1" name="Google Shape;29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952" name="Google Shape;2952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2953" name="Google Shape;295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54" name="Google Shape;295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955" name="Google Shape;29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6" name="Google Shape;29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7" name="Google Shape;29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8" name="Google Shape;29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59" name="Google Shape;29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0" name="Google Shape;29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1" name="Google Shape;29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2" name="Google Shape;29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3" name="Google Shape;29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4" name="Google Shape;29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5" name="Google Shape;29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6" name="Google Shape;29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7" name="Google Shape;29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8" name="Google Shape;29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69" name="Google Shape;29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0" name="Google Shape;29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1" name="Google Shape;29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2" name="Google Shape;29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3" name="Google Shape;29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4" name="Google Shape;29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5" name="Google Shape;29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6" name="Google Shape;29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7" name="Google Shape;29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78" name="Google Shape;29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979" name="Google Shape;2979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2980" name="Google Shape;298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81" name="Google Shape;298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2982" name="Google Shape;29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3" name="Google Shape;29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4" name="Google Shape;29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5" name="Google Shape;29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6" name="Google Shape;29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7" name="Google Shape;29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8" name="Google Shape;29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9" name="Google Shape;29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0" name="Google Shape;29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1" name="Google Shape;29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2" name="Google Shape;29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3" name="Google Shape;29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4" name="Google Shape;29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5" name="Google Shape;29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6" name="Google Shape;29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7" name="Google Shape;29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8" name="Google Shape;29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99" name="Google Shape;29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0" name="Google Shape;30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1" name="Google Shape;30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2" name="Google Shape;30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3" name="Google Shape;30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4" name="Google Shape;30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5" name="Google Shape;30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06" name="Google Shape;3006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3007" name="Google Shape;300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08" name="Google Shape;300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009" name="Google Shape;30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0" name="Google Shape;30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1" name="Google Shape;30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2" name="Google Shape;30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3" name="Google Shape;30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4" name="Google Shape;30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5" name="Google Shape;30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6" name="Google Shape;30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7" name="Google Shape;30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8" name="Google Shape;30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19" name="Google Shape;30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0" name="Google Shape;30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1" name="Google Shape;30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2" name="Google Shape;30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3" name="Google Shape;30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4" name="Google Shape;30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5" name="Google Shape;30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6" name="Google Shape;30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7" name="Google Shape;30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8" name="Google Shape;30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29" name="Google Shape;30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0" name="Google Shape;30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1" name="Google Shape;30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2" name="Google Shape;30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33" name="Google Shape;3033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3034" name="Google Shape;303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35" name="Google Shape;303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036" name="Google Shape;30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7" name="Google Shape;30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8" name="Google Shape;30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9" name="Google Shape;30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0" name="Google Shape;30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1" name="Google Shape;30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2" name="Google Shape;30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3" name="Google Shape;30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4" name="Google Shape;30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5" name="Google Shape;30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6" name="Google Shape;30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7" name="Google Shape;30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8" name="Google Shape;30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9" name="Google Shape;30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0" name="Google Shape;30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1" name="Google Shape;30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2" name="Google Shape;30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3" name="Google Shape;30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4" name="Google Shape;30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5" name="Google Shape;30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6" name="Google Shape;30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7" name="Google Shape;30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8" name="Google Shape;30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9" name="Google Shape;30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060" name="Google Shape;3060;p57"/>
          <p:cNvGrpSpPr/>
          <p:nvPr/>
        </p:nvGrpSpPr>
        <p:grpSpPr>
          <a:xfrm>
            <a:off x="152543" y="4194472"/>
            <a:ext cx="3656040" cy="338383"/>
            <a:chOff x="198868" y="558682"/>
            <a:chExt cx="3656040" cy="338383"/>
          </a:xfrm>
        </p:grpSpPr>
        <p:grpSp>
          <p:nvGrpSpPr>
            <p:cNvPr id="3061" name="Google Shape;3061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3062" name="Google Shape;306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63" name="Google Shape;306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064" name="Google Shape;30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5" name="Google Shape;30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6" name="Google Shape;30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7" name="Google Shape;30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8" name="Google Shape;30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9" name="Google Shape;30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0" name="Google Shape;30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1" name="Google Shape;30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2" name="Google Shape;30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3" name="Google Shape;30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4" name="Google Shape;30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5" name="Google Shape;30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6" name="Google Shape;30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7" name="Google Shape;30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8" name="Google Shape;30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9" name="Google Shape;30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0" name="Google Shape;30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1" name="Google Shape;30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2" name="Google Shape;30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3" name="Google Shape;30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4" name="Google Shape;30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5" name="Google Shape;30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6" name="Google Shape;30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7" name="Google Shape;30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88" name="Google Shape;3088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3089" name="Google Shape;308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90" name="Google Shape;309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091" name="Google Shape;30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2" name="Google Shape;30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3" name="Google Shape;30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4" name="Google Shape;30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5" name="Google Shape;30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6" name="Google Shape;30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7" name="Google Shape;30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8" name="Google Shape;30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99" name="Google Shape;30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0" name="Google Shape;31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1" name="Google Shape;31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2" name="Google Shape;31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3" name="Google Shape;31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4" name="Google Shape;31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5" name="Google Shape;31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6" name="Google Shape;31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7" name="Google Shape;31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8" name="Google Shape;31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09" name="Google Shape;31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0" name="Google Shape;31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1" name="Google Shape;31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2" name="Google Shape;31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3" name="Google Shape;31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4" name="Google Shape;31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115" name="Google Shape;3115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3116" name="Google Shape;311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17" name="Google Shape;311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118" name="Google Shape;31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9" name="Google Shape;31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0" name="Google Shape;31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1" name="Google Shape;31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2" name="Google Shape;31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3" name="Google Shape;31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4" name="Google Shape;31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5" name="Google Shape;31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6" name="Google Shape;31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7" name="Google Shape;31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8" name="Google Shape;31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29" name="Google Shape;31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0" name="Google Shape;31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1" name="Google Shape;31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2" name="Google Shape;31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3" name="Google Shape;31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4" name="Google Shape;31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5" name="Google Shape;31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6" name="Google Shape;31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7" name="Google Shape;31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8" name="Google Shape;31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9" name="Google Shape;31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0" name="Google Shape;31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1" name="Google Shape;31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142" name="Google Shape;3142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3143" name="Google Shape;314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44" name="Google Shape;314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145" name="Google Shape;31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6" name="Google Shape;31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7" name="Google Shape;31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8" name="Google Shape;31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9" name="Google Shape;31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0" name="Google Shape;31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1" name="Google Shape;31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2" name="Google Shape;31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3" name="Google Shape;31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4" name="Google Shape;31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5" name="Google Shape;31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6" name="Google Shape;31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7" name="Google Shape;31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8" name="Google Shape;31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59" name="Google Shape;31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0" name="Google Shape;31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1" name="Google Shape;31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2" name="Google Shape;31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3" name="Google Shape;31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4" name="Google Shape;31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5" name="Google Shape;31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6" name="Google Shape;31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7" name="Google Shape;31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68" name="Google Shape;31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169" name="Google Shape;3169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3170" name="Google Shape;317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71" name="Google Shape;317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172" name="Google Shape;31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3" name="Google Shape;31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4" name="Google Shape;31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5" name="Google Shape;31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6" name="Google Shape;31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7" name="Google Shape;31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8" name="Google Shape;31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79" name="Google Shape;31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0" name="Google Shape;31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1" name="Google Shape;31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2" name="Google Shape;31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3" name="Google Shape;31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4" name="Google Shape;31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5" name="Google Shape;31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6" name="Google Shape;31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7" name="Google Shape;31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8" name="Google Shape;31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89" name="Google Shape;31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0" name="Google Shape;31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1" name="Google Shape;31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2" name="Google Shape;31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3" name="Google Shape;31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4" name="Google Shape;31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95" name="Google Shape;31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196" name="Google Shape;3196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3197" name="Google Shape;319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98" name="Google Shape;319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199" name="Google Shape;31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0" name="Google Shape;32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1" name="Google Shape;32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2" name="Google Shape;32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3" name="Google Shape;32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4" name="Google Shape;32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5" name="Google Shape;32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6" name="Google Shape;32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7" name="Google Shape;32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8" name="Google Shape;32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9" name="Google Shape;32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0" name="Google Shape;32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1" name="Google Shape;32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2" name="Google Shape;32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3" name="Google Shape;32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4" name="Google Shape;32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5" name="Google Shape;32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6" name="Google Shape;32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7" name="Google Shape;32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8" name="Google Shape;32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19" name="Google Shape;32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0" name="Google Shape;32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1" name="Google Shape;32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2" name="Google Shape;32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223" name="Google Shape;3223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3224" name="Google Shape;322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25" name="Google Shape;322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226" name="Google Shape;32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7" name="Google Shape;32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8" name="Google Shape;32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29" name="Google Shape;32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0" name="Google Shape;32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1" name="Google Shape;32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2" name="Google Shape;32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3" name="Google Shape;32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4" name="Google Shape;32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5" name="Google Shape;32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6" name="Google Shape;32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7" name="Google Shape;32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8" name="Google Shape;32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9" name="Google Shape;32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0" name="Google Shape;32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1" name="Google Shape;32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2" name="Google Shape;32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3" name="Google Shape;32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4" name="Google Shape;32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5" name="Google Shape;32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6" name="Google Shape;32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7" name="Google Shape;32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8" name="Google Shape;32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9" name="Google Shape;32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250" name="Google Shape;3250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3251" name="Google Shape;325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52" name="Google Shape;325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253" name="Google Shape;32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4" name="Google Shape;32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5" name="Google Shape;32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6" name="Google Shape;32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7" name="Google Shape;32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8" name="Google Shape;32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9" name="Google Shape;32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0" name="Google Shape;32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1" name="Google Shape;32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2" name="Google Shape;32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3" name="Google Shape;32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4" name="Google Shape;32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5" name="Google Shape;32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6" name="Google Shape;32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7" name="Google Shape;32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8" name="Google Shape;32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9" name="Google Shape;32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0" name="Google Shape;32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1" name="Google Shape;32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2" name="Google Shape;32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3" name="Google Shape;32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4" name="Google Shape;32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5" name="Google Shape;32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6" name="Google Shape;32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277" name="Google Shape;3277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3278" name="Google Shape;327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79" name="Google Shape;327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280" name="Google Shape;32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1" name="Google Shape;32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2" name="Google Shape;32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3" name="Google Shape;32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4" name="Google Shape;32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5" name="Google Shape;32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6" name="Google Shape;32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7" name="Google Shape;32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8" name="Google Shape;32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9" name="Google Shape;32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0" name="Google Shape;32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1" name="Google Shape;32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2" name="Google Shape;32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3" name="Google Shape;32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4" name="Google Shape;32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5" name="Google Shape;32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6" name="Google Shape;32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7" name="Google Shape;32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8" name="Google Shape;32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99" name="Google Shape;32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0" name="Google Shape;33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1" name="Google Shape;33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2" name="Google Shape;33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3" name="Google Shape;33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304" name="Google Shape;3304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3305" name="Google Shape;330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06" name="Google Shape;330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307" name="Google Shape;33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8" name="Google Shape;33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9" name="Google Shape;33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0" name="Google Shape;33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1" name="Google Shape;33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2" name="Google Shape;33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3" name="Google Shape;33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4" name="Google Shape;33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5" name="Google Shape;33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6" name="Google Shape;33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7" name="Google Shape;33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8" name="Google Shape;33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19" name="Google Shape;33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0" name="Google Shape;33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1" name="Google Shape;33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2" name="Google Shape;33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3" name="Google Shape;33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4" name="Google Shape;33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5" name="Google Shape;33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6" name="Google Shape;33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7" name="Google Shape;33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8" name="Google Shape;33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9" name="Google Shape;33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0" name="Google Shape;33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331" name="Google Shape;3331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3332" name="Google Shape;333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33" name="Google Shape;333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334" name="Google Shape;33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5" name="Google Shape;33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6" name="Google Shape;33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7" name="Google Shape;33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8" name="Google Shape;33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9" name="Google Shape;33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0" name="Google Shape;33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1" name="Google Shape;33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2" name="Google Shape;33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3" name="Google Shape;33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4" name="Google Shape;33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5" name="Google Shape;33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6" name="Google Shape;33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7" name="Google Shape;33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8" name="Google Shape;33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49" name="Google Shape;33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0" name="Google Shape;33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1" name="Google Shape;33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2" name="Google Shape;33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3" name="Google Shape;33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4" name="Google Shape;33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5" name="Google Shape;33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6" name="Google Shape;33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7" name="Google Shape;33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358" name="Google Shape;3358;p57"/>
          <p:cNvGrpSpPr/>
          <p:nvPr/>
        </p:nvGrpSpPr>
        <p:grpSpPr>
          <a:xfrm>
            <a:off x="152543" y="4589982"/>
            <a:ext cx="3656040" cy="338383"/>
            <a:chOff x="198868" y="558682"/>
            <a:chExt cx="3656040" cy="338383"/>
          </a:xfrm>
        </p:grpSpPr>
        <p:grpSp>
          <p:nvGrpSpPr>
            <p:cNvPr id="3359" name="Google Shape;3359;p57"/>
            <p:cNvGrpSpPr/>
            <p:nvPr/>
          </p:nvGrpSpPr>
          <p:grpSpPr>
            <a:xfrm>
              <a:off x="198868" y="558682"/>
              <a:ext cx="270940" cy="338383"/>
              <a:chOff x="3972450" y="2801000"/>
              <a:chExt cx="1534200" cy="1916100"/>
            </a:xfrm>
          </p:grpSpPr>
          <p:sp>
            <p:nvSpPr>
              <p:cNvPr id="3360" name="Google Shape;336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61" name="Google Shape;336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362" name="Google Shape;33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3" name="Google Shape;33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4" name="Google Shape;33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5" name="Google Shape;33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6" name="Google Shape;33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7" name="Google Shape;33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8" name="Google Shape;33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9" name="Google Shape;33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0" name="Google Shape;33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1" name="Google Shape;33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2" name="Google Shape;33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3" name="Google Shape;33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4" name="Google Shape;33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5" name="Google Shape;33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6" name="Google Shape;33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7" name="Google Shape;33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8" name="Google Shape;33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79" name="Google Shape;33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0" name="Google Shape;33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1" name="Google Shape;33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2" name="Google Shape;33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3" name="Google Shape;33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4" name="Google Shape;33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85" name="Google Shape;33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386" name="Google Shape;3386;p57"/>
            <p:cNvGrpSpPr/>
            <p:nvPr/>
          </p:nvGrpSpPr>
          <p:grpSpPr>
            <a:xfrm>
              <a:off x="537378" y="558682"/>
              <a:ext cx="270940" cy="338383"/>
              <a:chOff x="3972450" y="2801000"/>
              <a:chExt cx="1534200" cy="1916100"/>
            </a:xfrm>
          </p:grpSpPr>
          <p:sp>
            <p:nvSpPr>
              <p:cNvPr id="3387" name="Google Shape;3387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88" name="Google Shape;3388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389" name="Google Shape;33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0" name="Google Shape;33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1" name="Google Shape;33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2" name="Google Shape;33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3" name="Google Shape;33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4" name="Google Shape;33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5" name="Google Shape;33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6" name="Google Shape;33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7" name="Google Shape;33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8" name="Google Shape;33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9" name="Google Shape;33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0" name="Google Shape;34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1" name="Google Shape;34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2" name="Google Shape;34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3" name="Google Shape;34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4" name="Google Shape;34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5" name="Google Shape;34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6" name="Google Shape;34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7" name="Google Shape;34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8" name="Google Shape;34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9" name="Google Shape;34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0" name="Google Shape;34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1" name="Google Shape;34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2" name="Google Shape;34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413" name="Google Shape;3413;p57"/>
            <p:cNvGrpSpPr/>
            <p:nvPr/>
          </p:nvGrpSpPr>
          <p:grpSpPr>
            <a:xfrm>
              <a:off x="875888" y="558682"/>
              <a:ext cx="270940" cy="338383"/>
              <a:chOff x="3972450" y="2801000"/>
              <a:chExt cx="1534200" cy="1916100"/>
            </a:xfrm>
          </p:grpSpPr>
          <p:sp>
            <p:nvSpPr>
              <p:cNvPr id="3414" name="Google Shape;3414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15" name="Google Shape;3415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416" name="Google Shape;34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7" name="Google Shape;34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8" name="Google Shape;34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9" name="Google Shape;34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0" name="Google Shape;34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1" name="Google Shape;34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2" name="Google Shape;34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3" name="Google Shape;34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4" name="Google Shape;34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5" name="Google Shape;34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6" name="Google Shape;34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7" name="Google Shape;34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8" name="Google Shape;34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29" name="Google Shape;34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0" name="Google Shape;34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1" name="Google Shape;34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2" name="Google Shape;34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3" name="Google Shape;34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4" name="Google Shape;34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5" name="Google Shape;34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6" name="Google Shape;34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7" name="Google Shape;34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8" name="Google Shape;34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39" name="Google Shape;34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440" name="Google Shape;3440;p57"/>
            <p:cNvGrpSpPr/>
            <p:nvPr/>
          </p:nvGrpSpPr>
          <p:grpSpPr>
            <a:xfrm>
              <a:off x="1214398" y="558682"/>
              <a:ext cx="270940" cy="338383"/>
              <a:chOff x="3972450" y="2801000"/>
              <a:chExt cx="1534200" cy="1916100"/>
            </a:xfrm>
          </p:grpSpPr>
          <p:sp>
            <p:nvSpPr>
              <p:cNvPr id="3441" name="Google Shape;3441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42" name="Google Shape;3442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443" name="Google Shape;34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4" name="Google Shape;34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5" name="Google Shape;34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6" name="Google Shape;34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7" name="Google Shape;34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8" name="Google Shape;34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9" name="Google Shape;34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0" name="Google Shape;34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1" name="Google Shape;34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2" name="Google Shape;34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3" name="Google Shape;34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4" name="Google Shape;34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5" name="Google Shape;34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6" name="Google Shape;34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7" name="Google Shape;34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8" name="Google Shape;34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9" name="Google Shape;34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0" name="Google Shape;34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1" name="Google Shape;34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2" name="Google Shape;34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3" name="Google Shape;34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4" name="Google Shape;34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5" name="Google Shape;34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66" name="Google Shape;34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467" name="Google Shape;3467;p57"/>
            <p:cNvGrpSpPr/>
            <p:nvPr/>
          </p:nvGrpSpPr>
          <p:grpSpPr>
            <a:xfrm>
              <a:off x="1552908" y="558682"/>
              <a:ext cx="270940" cy="338383"/>
              <a:chOff x="3972450" y="2801000"/>
              <a:chExt cx="1534200" cy="1916100"/>
            </a:xfrm>
          </p:grpSpPr>
          <p:sp>
            <p:nvSpPr>
              <p:cNvPr id="3468" name="Google Shape;3468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69" name="Google Shape;3469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470" name="Google Shape;34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1" name="Google Shape;34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2" name="Google Shape;34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3" name="Google Shape;34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4" name="Google Shape;34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5" name="Google Shape;347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6" name="Google Shape;347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7" name="Google Shape;347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8" name="Google Shape;34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79" name="Google Shape;34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0" name="Google Shape;34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1" name="Google Shape;34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2" name="Google Shape;34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3" name="Google Shape;34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4" name="Google Shape;34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5" name="Google Shape;34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6" name="Google Shape;34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7" name="Google Shape;34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8" name="Google Shape;34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9" name="Google Shape;34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0" name="Google Shape;34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1" name="Google Shape;34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2" name="Google Shape;34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3" name="Google Shape;34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494" name="Google Shape;3494;p57"/>
            <p:cNvGrpSpPr/>
            <p:nvPr/>
          </p:nvGrpSpPr>
          <p:grpSpPr>
            <a:xfrm>
              <a:off x="1891418" y="558682"/>
              <a:ext cx="270940" cy="338383"/>
              <a:chOff x="3972450" y="2801000"/>
              <a:chExt cx="1534200" cy="1916100"/>
            </a:xfrm>
          </p:grpSpPr>
          <p:sp>
            <p:nvSpPr>
              <p:cNvPr id="3495" name="Google Shape;3495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96" name="Google Shape;3496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497" name="Google Shape;34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8" name="Google Shape;34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99" name="Google Shape;34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0" name="Google Shape;35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1" name="Google Shape;35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2" name="Google Shape;350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3" name="Google Shape;350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4" name="Google Shape;350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5" name="Google Shape;35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6" name="Google Shape;35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7" name="Google Shape;35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8" name="Google Shape;35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9" name="Google Shape;35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0" name="Google Shape;35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1" name="Google Shape;35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2" name="Google Shape;35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3" name="Google Shape;35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4" name="Google Shape;35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5" name="Google Shape;35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6" name="Google Shape;35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7" name="Google Shape;35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8" name="Google Shape;35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9" name="Google Shape;35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0" name="Google Shape;35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521" name="Google Shape;3521;p57"/>
            <p:cNvGrpSpPr/>
            <p:nvPr/>
          </p:nvGrpSpPr>
          <p:grpSpPr>
            <a:xfrm>
              <a:off x="2229928" y="558682"/>
              <a:ext cx="270940" cy="338383"/>
              <a:chOff x="3972450" y="2801000"/>
              <a:chExt cx="1534200" cy="1916100"/>
            </a:xfrm>
          </p:grpSpPr>
          <p:sp>
            <p:nvSpPr>
              <p:cNvPr id="3522" name="Google Shape;3522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23" name="Google Shape;3523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524" name="Google Shape;35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5" name="Google Shape;35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6" name="Google Shape;35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7" name="Google Shape;35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8" name="Google Shape;35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29" name="Google Shape;352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0" name="Google Shape;353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1" name="Google Shape;353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2" name="Google Shape;35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3" name="Google Shape;35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4" name="Google Shape;35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5" name="Google Shape;35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6" name="Google Shape;35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7" name="Google Shape;35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8" name="Google Shape;35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9" name="Google Shape;35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0" name="Google Shape;35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1" name="Google Shape;35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2" name="Google Shape;35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3" name="Google Shape;35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4" name="Google Shape;35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5" name="Google Shape;35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6" name="Google Shape;35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7" name="Google Shape;35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548" name="Google Shape;3548;p57"/>
            <p:cNvGrpSpPr/>
            <p:nvPr/>
          </p:nvGrpSpPr>
          <p:grpSpPr>
            <a:xfrm>
              <a:off x="2568438" y="558682"/>
              <a:ext cx="270940" cy="338383"/>
              <a:chOff x="3972450" y="2801000"/>
              <a:chExt cx="1534200" cy="1916100"/>
            </a:xfrm>
          </p:grpSpPr>
          <p:sp>
            <p:nvSpPr>
              <p:cNvPr id="3549" name="Google Shape;3549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50" name="Google Shape;3550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551" name="Google Shape;35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2" name="Google Shape;35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3" name="Google Shape;35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4" name="Google Shape;35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5" name="Google Shape;35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6" name="Google Shape;355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7" name="Google Shape;355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8" name="Google Shape;355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59" name="Google Shape;355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0" name="Google Shape;356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1" name="Google Shape;356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2" name="Google Shape;356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3" name="Google Shape;356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4" name="Google Shape;356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5" name="Google Shape;356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6" name="Google Shape;356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7" name="Google Shape;356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8" name="Google Shape;356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69" name="Google Shape;356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0" name="Google Shape;357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1" name="Google Shape;357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2" name="Google Shape;357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3" name="Google Shape;357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4" name="Google Shape;357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575" name="Google Shape;3575;p57"/>
            <p:cNvGrpSpPr/>
            <p:nvPr/>
          </p:nvGrpSpPr>
          <p:grpSpPr>
            <a:xfrm>
              <a:off x="2906948" y="558682"/>
              <a:ext cx="270940" cy="338383"/>
              <a:chOff x="3972450" y="2801000"/>
              <a:chExt cx="1534200" cy="1916100"/>
            </a:xfrm>
          </p:grpSpPr>
          <p:sp>
            <p:nvSpPr>
              <p:cNvPr id="3576" name="Google Shape;3576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77" name="Google Shape;3577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578" name="Google Shape;357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79" name="Google Shape;357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0" name="Google Shape;358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1" name="Google Shape;358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2" name="Google Shape;358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3" name="Google Shape;358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4" name="Google Shape;358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5" name="Google Shape;358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6" name="Google Shape;358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7" name="Google Shape;358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8" name="Google Shape;358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89" name="Google Shape;358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0" name="Google Shape;359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1" name="Google Shape;359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2" name="Google Shape;359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3" name="Google Shape;359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4" name="Google Shape;359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5" name="Google Shape;359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6" name="Google Shape;359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7" name="Google Shape;359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8" name="Google Shape;359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99" name="Google Shape;359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0" name="Google Shape;360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1" name="Google Shape;360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602" name="Google Shape;3602;p57"/>
            <p:cNvGrpSpPr/>
            <p:nvPr/>
          </p:nvGrpSpPr>
          <p:grpSpPr>
            <a:xfrm>
              <a:off x="3245458" y="558682"/>
              <a:ext cx="270940" cy="338383"/>
              <a:chOff x="3972450" y="2801000"/>
              <a:chExt cx="1534200" cy="1916100"/>
            </a:xfrm>
          </p:grpSpPr>
          <p:sp>
            <p:nvSpPr>
              <p:cNvPr id="3603" name="Google Shape;3603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04" name="Google Shape;3604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605" name="Google Shape;360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6" name="Google Shape;360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7" name="Google Shape;360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8" name="Google Shape;360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09" name="Google Shape;360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0" name="Google Shape;361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1" name="Google Shape;361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2" name="Google Shape;361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3" name="Google Shape;361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4" name="Google Shape;361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5" name="Google Shape;361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6" name="Google Shape;361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7" name="Google Shape;361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8" name="Google Shape;361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19" name="Google Shape;361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0" name="Google Shape;362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1" name="Google Shape;362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2" name="Google Shape;362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3" name="Google Shape;362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4" name="Google Shape;362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5" name="Google Shape;362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6" name="Google Shape;362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7" name="Google Shape;362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28" name="Google Shape;362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629" name="Google Shape;3629;p57"/>
            <p:cNvGrpSpPr/>
            <p:nvPr/>
          </p:nvGrpSpPr>
          <p:grpSpPr>
            <a:xfrm>
              <a:off x="3583968" y="558682"/>
              <a:ext cx="270940" cy="338383"/>
              <a:chOff x="3972450" y="2801000"/>
              <a:chExt cx="1534200" cy="1916100"/>
            </a:xfrm>
          </p:grpSpPr>
          <p:sp>
            <p:nvSpPr>
              <p:cNvPr id="3630" name="Google Shape;3630;p57"/>
              <p:cNvSpPr/>
              <p:nvPr/>
            </p:nvSpPr>
            <p:spPr>
              <a:xfrm>
                <a:off x="3972450" y="2801000"/>
                <a:ext cx="1534200" cy="19161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31" name="Google Shape;3631;p57"/>
              <p:cNvGrpSpPr/>
              <p:nvPr/>
            </p:nvGrpSpPr>
            <p:grpSpPr>
              <a:xfrm>
                <a:off x="4099482" y="2953466"/>
                <a:ext cx="1280137" cy="1611151"/>
                <a:chOff x="4023350" y="3029550"/>
                <a:chExt cx="1344258" cy="1692741"/>
              </a:xfrm>
            </p:grpSpPr>
            <p:pic>
              <p:nvPicPr>
                <p:cNvPr id="3632" name="Google Shape;363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3" name="Google Shape;363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4770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4" name="Google Shape;363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0618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5" name="Google Shape;363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760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6" name="Google Shape;363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7" name="Google Shape;363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8" name="Google Shape;363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39" name="Google Shape;363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0" name="Google Shape;364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1" name="Google Shape;364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2" name="Google Shape;364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3" name="Google Shape;364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4" name="Google Shape;364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0233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5" name="Google Shape;364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60150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6" name="Google Shape;3646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5131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7" name="Google Shape;3647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749913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8" name="Google Shape;3648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9029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49" name="Google Shape;3649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30448" y="302955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0" name="Google Shape;3650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1" name="Google Shape;3651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47492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2" name="Google Shape;3652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3" name="Google Shape;3653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3920300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4" name="Google Shape;3654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867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55" name="Google Shape;3655;p5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23525" y="4365675"/>
                  <a:ext cx="137160" cy="356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3656" name="Google Shape;365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3400" y="1590328"/>
            <a:ext cx="31650" cy="83941"/>
          </a:xfrm>
          <a:prstGeom prst="rect">
            <a:avLst/>
          </a:prstGeom>
          <a:noFill/>
          <a:ln>
            <a:noFill/>
          </a:ln>
        </p:spPr>
      </p:pic>
      <p:sp>
        <p:nvSpPr>
          <p:cNvPr id="3657" name="Google Shape;3657;p57"/>
          <p:cNvSpPr/>
          <p:nvPr/>
        </p:nvSpPr>
        <p:spPr>
          <a:xfrm>
            <a:off x="2138050" y="1388575"/>
            <a:ext cx="363300" cy="398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58" name="Google Shape;3658;p57"/>
          <p:cNvCxnSpPr>
            <a:endCxn id="353" idx="1"/>
          </p:cNvCxnSpPr>
          <p:nvPr/>
        </p:nvCxnSpPr>
        <p:spPr>
          <a:xfrm>
            <a:off x="2332888" y="1638375"/>
            <a:ext cx="1849500" cy="1473600"/>
          </a:xfrm>
          <a:prstGeom prst="bentConnector3">
            <a:avLst>
              <a:gd name="adj1" fmla="val 858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59" name="Google Shape;3659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1164" y="2407919"/>
            <a:ext cx="532775" cy="140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0" name="Google Shape;3660;p57"/>
          <p:cNvCxnSpPr/>
          <p:nvPr/>
        </p:nvCxnSpPr>
        <p:spPr>
          <a:xfrm>
            <a:off x="5857350" y="3091775"/>
            <a:ext cx="10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1" name="Google Shape;3661;p57"/>
          <p:cNvSpPr txBox="1"/>
          <p:nvPr/>
        </p:nvSpPr>
        <p:spPr>
          <a:xfrm>
            <a:off x="6200413" y="447256"/>
            <a:ext cx="25746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~80%</a:t>
            </a:r>
            <a:r>
              <a:rPr lang="en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of positive individuals in a pool are identified with Rapid Antigen test on 1st pass</a:t>
            </a:r>
            <a:endParaRPr b="0" i="0" u="none" strike="noStrike" cap="none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62" name="Google Shape;366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4913" y="1320525"/>
            <a:ext cx="805625" cy="8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3" name="Google Shape;3663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50" y="3524750"/>
            <a:ext cx="2750678" cy="15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4" name="Google Shape;3664;p57"/>
          <p:cNvPicPr preferRelativeResize="0"/>
          <p:nvPr/>
        </p:nvPicPr>
        <p:blipFill rotWithShape="1">
          <a:blip r:embed="rId7">
            <a:alphaModFix/>
          </a:blip>
          <a:srcRect l="29550" r="29074"/>
          <a:stretch/>
        </p:blipFill>
        <p:spPr>
          <a:xfrm>
            <a:off x="4738563" y="1069850"/>
            <a:ext cx="421883" cy="9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5" name="Google Shape;3665;p57"/>
          <p:cNvSpPr txBox="1"/>
          <p:nvPr/>
        </p:nvSpPr>
        <p:spPr>
          <a:xfrm>
            <a:off x="4084925" y="4068988"/>
            <a:ext cx="4893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“After going through a positive pooled test, I just wanted to comment how great a service this is. We were able to isolate the positive case and the rest of the staff and kids tested negative this week. The program works and I am so glad to be part of it. Thanks for all of your help.” </a:t>
            </a:r>
            <a:b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						- Barbara, Nursing Supervisor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0" name="Google Shape;3670;p58"/>
          <p:cNvSpPr txBox="1">
            <a:spLocks noGrp="1"/>
          </p:cNvSpPr>
          <p:nvPr>
            <p:ph type="title"/>
          </p:nvPr>
        </p:nvSpPr>
        <p:spPr>
          <a:xfrm>
            <a:off x="311700" y="19179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erriweather"/>
                <a:ea typeface="Merriweather"/>
                <a:cs typeface="Merriweather"/>
                <a:sym typeface="Merriweather"/>
              </a:rPr>
              <a:t>CDPH’s integrated testing program</a:t>
            </a: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5" name="Google Shape;3675;p59"/>
          <p:cNvGrpSpPr/>
          <p:nvPr/>
        </p:nvGrpSpPr>
        <p:grpSpPr>
          <a:xfrm>
            <a:off x="4733700" y="1269906"/>
            <a:ext cx="1886400" cy="2902426"/>
            <a:chOff x="4733700" y="1554474"/>
            <a:chExt cx="1886400" cy="2618100"/>
          </a:xfrm>
        </p:grpSpPr>
        <p:sp>
          <p:nvSpPr>
            <p:cNvPr id="3676" name="Google Shape;3676;p59"/>
            <p:cNvSpPr/>
            <p:nvPr/>
          </p:nvSpPr>
          <p:spPr>
            <a:xfrm>
              <a:off x="4733700" y="1554474"/>
              <a:ext cx="1886400" cy="2618100"/>
            </a:xfrm>
            <a:prstGeom prst="roundRect">
              <a:avLst>
                <a:gd name="adj" fmla="val 16667"/>
              </a:avLst>
            </a:prstGeom>
            <a:solidFill>
              <a:srgbClr val="1CBBCD"/>
            </a:solidFill>
            <a:ln>
              <a:noFill/>
            </a:ln>
            <a:effectLst>
              <a:outerShdw blurRad="28575" dist="38100" dir="1380000" algn="bl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59"/>
            <p:cNvSpPr txBox="1"/>
            <p:nvPr/>
          </p:nvSpPr>
          <p:spPr>
            <a:xfrm>
              <a:off x="4833750" y="1630680"/>
              <a:ext cx="1727400" cy="5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</a:t>
              </a:r>
              <a:r>
                <a:rPr lang="en" sz="1100" b="0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" sz="1100" b="1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</a:t>
              </a:r>
              <a:endParaRPr sz="14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Staffing Support</a:t>
              </a:r>
              <a:endParaRPr sz="1200" b="0" i="0" u="none" strike="noStrike" cap="none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678" name="Google Shape;367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3679" name="Google Shape;3679;p59"/>
          <p:cNvGrpSpPr/>
          <p:nvPr/>
        </p:nvGrpSpPr>
        <p:grpSpPr>
          <a:xfrm>
            <a:off x="314100" y="1272540"/>
            <a:ext cx="1886400" cy="2902426"/>
            <a:chOff x="314100" y="1556850"/>
            <a:chExt cx="1886400" cy="2618100"/>
          </a:xfrm>
        </p:grpSpPr>
        <p:sp>
          <p:nvSpPr>
            <p:cNvPr id="3680" name="Google Shape;3680;p59"/>
            <p:cNvSpPr/>
            <p:nvPr/>
          </p:nvSpPr>
          <p:spPr>
            <a:xfrm>
              <a:off x="314100" y="1556850"/>
              <a:ext cx="1886400" cy="2618100"/>
            </a:xfrm>
            <a:prstGeom prst="roundRect">
              <a:avLst>
                <a:gd name="adj" fmla="val 16667"/>
              </a:avLst>
            </a:prstGeom>
            <a:solidFill>
              <a:srgbClr val="22C59F"/>
            </a:solidFill>
            <a:ln>
              <a:noFill/>
            </a:ln>
            <a:effectLst>
              <a:outerShdw blurRad="28575" dist="38100" dir="1380000" algn="bl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59"/>
            <p:cNvSpPr txBox="1"/>
            <p:nvPr/>
          </p:nvSpPr>
          <p:spPr>
            <a:xfrm>
              <a:off x="414150" y="1603248"/>
              <a:ext cx="1727400" cy="5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</a:t>
              </a:r>
              <a:r>
                <a:rPr lang="en" sz="1100" b="0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" sz="1100" b="1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</a:t>
              </a:r>
              <a:endParaRPr sz="14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Pooled Testing</a:t>
              </a:r>
              <a:endParaRPr sz="1200" b="0" i="0" u="none" strike="noStrike" cap="none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682" name="Google Shape;3682;p59"/>
          <p:cNvGrpSpPr/>
          <p:nvPr/>
        </p:nvGrpSpPr>
        <p:grpSpPr>
          <a:xfrm>
            <a:off x="2523900" y="1272540"/>
            <a:ext cx="1886400" cy="2902426"/>
            <a:chOff x="2523900" y="1556850"/>
            <a:chExt cx="1886400" cy="2618100"/>
          </a:xfrm>
        </p:grpSpPr>
        <p:sp>
          <p:nvSpPr>
            <p:cNvPr id="3683" name="Google Shape;3683;p59"/>
            <p:cNvSpPr/>
            <p:nvPr/>
          </p:nvSpPr>
          <p:spPr>
            <a:xfrm>
              <a:off x="2523900" y="1556850"/>
              <a:ext cx="1886400" cy="2618100"/>
            </a:xfrm>
            <a:prstGeom prst="roundRect">
              <a:avLst>
                <a:gd name="adj" fmla="val 16667"/>
              </a:avLst>
            </a:prstGeom>
            <a:solidFill>
              <a:srgbClr val="FAA61A"/>
            </a:solidFill>
            <a:ln>
              <a:noFill/>
            </a:ln>
            <a:effectLst>
              <a:outerShdw blurRad="28575" dist="38100" dir="1380000" algn="bl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59"/>
            <p:cNvSpPr txBox="1"/>
            <p:nvPr/>
          </p:nvSpPr>
          <p:spPr>
            <a:xfrm>
              <a:off x="2623950" y="1633050"/>
              <a:ext cx="17274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</a:t>
              </a:r>
              <a:r>
                <a:rPr lang="en" sz="1100" b="0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" sz="1100" b="1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2</a:t>
              </a:r>
              <a:endParaRPr sz="1100" b="1" i="0" u="none" strike="noStrike" cap="none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Individual Diagnostics</a:t>
              </a:r>
              <a:endParaRPr sz="1200" b="0" i="0" u="none" strike="noStrike" cap="none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685" name="Google Shape;3685;p59"/>
          <p:cNvGrpSpPr/>
          <p:nvPr/>
        </p:nvGrpSpPr>
        <p:grpSpPr>
          <a:xfrm>
            <a:off x="6943500" y="1269907"/>
            <a:ext cx="1886400" cy="2902426"/>
            <a:chOff x="6943500" y="1554475"/>
            <a:chExt cx="1886400" cy="2618100"/>
          </a:xfrm>
        </p:grpSpPr>
        <p:sp>
          <p:nvSpPr>
            <p:cNvPr id="3686" name="Google Shape;3686;p59"/>
            <p:cNvSpPr/>
            <p:nvPr/>
          </p:nvSpPr>
          <p:spPr>
            <a:xfrm>
              <a:off x="6943500" y="1554475"/>
              <a:ext cx="1886400" cy="2618100"/>
            </a:xfrm>
            <a:prstGeom prst="roundRect">
              <a:avLst>
                <a:gd name="adj" fmla="val 16667"/>
              </a:avLst>
            </a:prstGeom>
            <a:solidFill>
              <a:srgbClr val="F27394"/>
            </a:solidFill>
            <a:ln>
              <a:noFill/>
            </a:ln>
            <a:effectLst>
              <a:outerShdw blurRad="28575" dist="38100" dir="1380000" algn="bl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59"/>
            <p:cNvSpPr txBox="1"/>
            <p:nvPr/>
          </p:nvSpPr>
          <p:spPr>
            <a:xfrm>
              <a:off x="7043550" y="1630680"/>
              <a:ext cx="1727400" cy="76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</a:t>
              </a:r>
              <a:r>
                <a:rPr lang="en" sz="1100" b="0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" sz="1100" b="1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</a:t>
              </a:r>
              <a:endParaRPr sz="14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Program Admin and Reporting</a:t>
              </a:r>
              <a:endParaRPr sz="1200" b="0" i="0" u="none" strike="noStrike" cap="none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688" name="Google Shape;3688;p59"/>
          <p:cNvSpPr txBox="1"/>
          <p:nvPr/>
        </p:nvSpPr>
        <p:spPr>
          <a:xfrm>
            <a:off x="4769750" y="2121900"/>
            <a:ext cx="1814400" cy="17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Tier 1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- Schools use existing school resources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Tier 2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- Schools access local staffing support according to their needs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8575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Administrative 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8575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Medical Professional</a:t>
            </a:r>
            <a:endParaRPr sz="11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9" name="Google Shape;3689;p59"/>
          <p:cNvSpPr txBox="1"/>
          <p:nvPr/>
        </p:nvSpPr>
        <p:spPr>
          <a:xfrm>
            <a:off x="2603400" y="2121891"/>
            <a:ext cx="1727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 diagnostic rapid antigen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 follow-on testing when a pool is positive.</a:t>
            </a:r>
            <a:endParaRPr sz="1200" i="0" u="none" strike="noStrike" cap="none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0" name="Google Shape;3690;p59"/>
          <p:cNvSpPr txBox="1"/>
          <p:nvPr/>
        </p:nvSpPr>
        <p:spPr>
          <a:xfrm>
            <a:off x="393600" y="2121891"/>
            <a:ext cx="17274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Pooled testing is the foundation of the program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This approach is designed to minimize the burden on school staff and allows 5-25 individuals to be tested as a group.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1" name="Google Shape;3691;p59"/>
          <p:cNvSpPr txBox="1"/>
          <p:nvPr/>
        </p:nvSpPr>
        <p:spPr>
          <a:xfrm>
            <a:off x="7070425" y="2121891"/>
            <a:ext cx="17274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End-to-end reporting, dashboards and administration at </a:t>
            </a: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State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District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lang="en" sz="11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School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levels.  </a:t>
            </a:r>
            <a:endParaRPr sz="1200" i="0" u="none" strike="noStrike" cap="none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2" name="Google Shape;3692;p59"/>
          <p:cNvSpPr txBox="1"/>
          <p:nvPr/>
        </p:nvSpPr>
        <p:spPr>
          <a:xfrm>
            <a:off x="198200" y="201750"/>
            <a:ext cx="89457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293757"/>
                </a:solidFill>
                <a:latin typeface="Merriweather"/>
                <a:ea typeface="Merriweather"/>
                <a:cs typeface="Merriweather"/>
                <a:sym typeface="Merriweather"/>
              </a:rPr>
              <a:t>Concentric offers a </a:t>
            </a:r>
            <a:r>
              <a:rPr lang="en" sz="2000" b="1" i="1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fully integrated service</a:t>
            </a:r>
            <a:r>
              <a:rPr lang="en" sz="2000" b="1">
                <a:solidFill>
                  <a:srgbClr val="293757"/>
                </a:solidFill>
                <a:latin typeface="Merriweather"/>
                <a:ea typeface="Merriweather"/>
                <a:cs typeface="Merriweather"/>
                <a:sym typeface="Merriweather"/>
              </a:rPr>
              <a:t> to implement and operate a districtwide program within 10 days</a:t>
            </a:r>
            <a:endParaRPr sz="2000" b="1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7" name="Google Shape;369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16" y="799225"/>
            <a:ext cx="3200400" cy="2286000"/>
          </a:xfrm>
          <a:prstGeom prst="roundRect">
            <a:avLst>
              <a:gd name="adj" fmla="val 6803"/>
            </a:avLst>
          </a:prstGeom>
          <a:noFill/>
          <a:ln>
            <a:noFill/>
          </a:ln>
        </p:spPr>
      </p:pic>
      <p:sp>
        <p:nvSpPr>
          <p:cNvPr id="3698" name="Google Shape;3698;p60"/>
          <p:cNvSpPr txBox="1"/>
          <p:nvPr/>
        </p:nvSpPr>
        <p:spPr>
          <a:xfrm>
            <a:off x="4785350" y="4282816"/>
            <a:ext cx="356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Get students ready to swab with our online materials and videos</a:t>
            </a:r>
            <a:endParaRPr sz="13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9" name="Google Shape;369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700" name="Google Shape;3700;p60"/>
          <p:cNvSpPr txBox="1"/>
          <p:nvPr/>
        </p:nvSpPr>
        <p:spPr>
          <a:xfrm>
            <a:off x="4785350" y="3481389"/>
            <a:ext cx="3566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Share consent forms, resources, and other communications with parents via our website, parent newsletters, school portal, etc.</a:t>
            </a:r>
            <a:endParaRPr sz="1300" u="none" strike="noStrike" cap="none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1" name="Google Shape;3701;p60"/>
          <p:cNvSpPr txBox="1"/>
          <p:nvPr/>
        </p:nvSpPr>
        <p:spPr>
          <a:xfrm>
            <a:off x="4785580" y="1857075"/>
            <a:ext cx="356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Manage district and school onboarding and  questions</a:t>
            </a:r>
            <a:r>
              <a:rPr lang="en" sz="1300" b="1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about the program</a:t>
            </a:r>
            <a:endParaRPr sz="13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2" name="Google Shape;3702;p60"/>
          <p:cNvSpPr txBox="1"/>
          <p:nvPr/>
        </p:nvSpPr>
        <p:spPr>
          <a:xfrm>
            <a:off x="4372588" y="3333460"/>
            <a:ext cx="10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03" name="Google Shape;3703;p60"/>
          <p:cNvSpPr txBox="1"/>
          <p:nvPr/>
        </p:nvSpPr>
        <p:spPr>
          <a:xfrm>
            <a:off x="4372588" y="4145280"/>
            <a:ext cx="10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5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04" name="Google Shape;3704;p60"/>
          <p:cNvSpPr txBox="1"/>
          <p:nvPr/>
        </p:nvSpPr>
        <p:spPr>
          <a:xfrm>
            <a:off x="4372588" y="2445440"/>
            <a:ext cx="10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705" name="Google Shape;3705;p60"/>
          <p:cNvSpPr txBox="1"/>
          <p:nvPr/>
        </p:nvSpPr>
        <p:spPr>
          <a:xfrm>
            <a:off x="4781025" y="1024050"/>
            <a:ext cx="35616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Opt-in</a:t>
            </a: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 to the state program</a:t>
            </a:r>
            <a:endParaRPr sz="13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6" name="Google Shape;3706;p60"/>
          <p:cNvSpPr txBox="1"/>
          <p:nvPr/>
        </p:nvSpPr>
        <p:spPr>
          <a:xfrm>
            <a:off x="4372588" y="974200"/>
            <a:ext cx="10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707" name="Google Shape;3707;p60"/>
          <p:cNvPicPr preferRelativeResize="0"/>
          <p:nvPr/>
        </p:nvPicPr>
        <p:blipFill rotWithShape="1">
          <a:blip r:embed="rId4">
            <a:alphaModFix/>
          </a:blip>
          <a:srcRect t="1107"/>
          <a:stretch/>
        </p:blipFill>
        <p:spPr>
          <a:xfrm>
            <a:off x="572125" y="3202100"/>
            <a:ext cx="3200400" cy="1707000"/>
          </a:xfrm>
          <a:prstGeom prst="roundRect">
            <a:avLst>
              <a:gd name="adj" fmla="val 6150"/>
            </a:avLst>
          </a:prstGeom>
          <a:noFill/>
          <a:ln>
            <a:noFill/>
          </a:ln>
        </p:spPr>
      </p:pic>
      <p:sp>
        <p:nvSpPr>
          <p:cNvPr id="3708" name="Google Shape;3708;p6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40" b="1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Our community engagement team supports launch at every step</a:t>
            </a:r>
            <a:endParaRPr sz="2040"/>
          </a:p>
        </p:txBody>
      </p:sp>
      <p:sp>
        <p:nvSpPr>
          <p:cNvPr id="3709" name="Google Shape;3709;p60"/>
          <p:cNvSpPr txBox="1"/>
          <p:nvPr/>
        </p:nvSpPr>
        <p:spPr>
          <a:xfrm>
            <a:off x="4785590" y="2561753"/>
            <a:ext cx="3561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Onboard staff and teachers with our easy to use virtual training set, and/or select for further outside support through the program</a:t>
            </a:r>
            <a:endParaRPr sz="13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10" name="Google Shape;3710;p60"/>
          <p:cNvSpPr txBox="1"/>
          <p:nvPr/>
        </p:nvSpPr>
        <p:spPr>
          <a:xfrm>
            <a:off x="4372588" y="1709820"/>
            <a:ext cx="10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757"/>
        </a:solidFill>
        <a:effectLst/>
      </p:bgPr>
    </p:bg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61"/>
          <p:cNvSpPr txBox="1"/>
          <p:nvPr/>
        </p:nvSpPr>
        <p:spPr>
          <a:xfrm>
            <a:off x="349685" y="2184275"/>
            <a:ext cx="8511300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additional information please contact: </a:t>
            </a:r>
            <a:endParaRPr sz="1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Laura Bronner, </a:t>
            </a:r>
            <a:r>
              <a:rPr lang="en" sz="1400" b="0" i="1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National K12 Testing Program Lead</a:t>
            </a:r>
            <a:r>
              <a:rPr lang="en" sz="1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" sz="1400" b="0" i="0" u="none" strike="noStrike" cap="none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lbronner@ginkgobioworks.com</a:t>
            </a:r>
            <a:endParaRPr sz="1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Jared Bombaci, </a:t>
            </a:r>
            <a:r>
              <a:rPr lang="en" sz="1400" b="0" i="1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State </a:t>
            </a:r>
            <a:r>
              <a:rPr lang="en" sz="1400" b="0" i="1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K12 Testing Program Manager</a:t>
            </a:r>
            <a:r>
              <a:rPr lang="en" sz="1400" b="0" i="1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1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400" b="0" i="0" u="none" strike="noStrike" cap="none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jbombaci@ginkgobioworks.com</a:t>
            </a:r>
            <a:endParaRPr sz="1400" b="0" i="0" u="none" strike="noStrike" cap="none">
              <a:solidFill>
                <a:srgbClr val="FAA61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Darci Delgado, </a:t>
            </a:r>
            <a:r>
              <a:rPr lang="en" i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California Department of Health: </a:t>
            </a:r>
            <a:r>
              <a:rPr lang="en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darci.delgado@dsh.ca.gov</a:t>
            </a:r>
            <a:endParaRPr>
              <a:solidFill>
                <a:srgbClr val="FAA61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16" name="Google Shape;3716;p61"/>
          <p:cNvPicPr preferRelativeResize="0"/>
          <p:nvPr/>
        </p:nvPicPr>
        <p:blipFill rotWithShape="1">
          <a:blip r:embed="rId3">
            <a:alphaModFix/>
          </a:blip>
          <a:srcRect l="51335" t="59686" r="10675" b="-898"/>
          <a:stretch/>
        </p:blipFill>
        <p:spPr>
          <a:xfrm rot="5400000">
            <a:off x="6516636" y="34511"/>
            <a:ext cx="2661875" cy="259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7" name="Google Shape;3717;p61"/>
          <p:cNvPicPr preferRelativeResize="0"/>
          <p:nvPr/>
        </p:nvPicPr>
        <p:blipFill rotWithShape="1">
          <a:blip r:embed="rId4">
            <a:alphaModFix/>
          </a:blip>
          <a:srcRect l="-12570" t="21954" r="-10794"/>
          <a:stretch/>
        </p:blipFill>
        <p:spPr>
          <a:xfrm rot="-5400000">
            <a:off x="-200926" y="4151074"/>
            <a:ext cx="1196703" cy="7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8" name="Google Shape;3718;p61"/>
          <p:cNvSpPr txBox="1"/>
          <p:nvPr/>
        </p:nvSpPr>
        <p:spPr>
          <a:xfrm>
            <a:off x="311700" y="4558256"/>
            <a:ext cx="63147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EVERYBODY’S HEALTH IS CONNECTED</a:t>
            </a:r>
            <a:endParaRPr sz="28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19" name="Google Shape;3719;p61"/>
          <p:cNvSpPr txBox="1"/>
          <p:nvPr/>
        </p:nvSpPr>
        <p:spPr>
          <a:xfrm>
            <a:off x="311700" y="1368578"/>
            <a:ext cx="63147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AA61A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"/>
          <p:cNvSpPr txBox="1">
            <a:spLocks noGrp="1"/>
          </p:cNvSpPr>
          <p:nvPr>
            <p:ph type="title" idx="4294967295"/>
          </p:nvPr>
        </p:nvSpPr>
        <p:spPr>
          <a:xfrm>
            <a:off x="175350" y="125550"/>
            <a:ext cx="87933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40" b="1">
                <a:solidFill>
                  <a:srgbClr val="293757"/>
                </a:solidFill>
                <a:latin typeface="Merriweather"/>
                <a:ea typeface="Merriweather"/>
                <a:cs typeface="Merriweather"/>
                <a:sym typeface="Merriweather"/>
              </a:rPr>
              <a:t>We all share one goal: full, in-person learning. Testing helps us get students back to school</a:t>
            </a:r>
            <a:r>
              <a:rPr lang="en" sz="2040" b="1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 safely and successfully.</a:t>
            </a:r>
            <a:endParaRPr sz="2040">
              <a:solidFill>
                <a:schemeClr val="accent4"/>
              </a:solidFill>
            </a:endParaRPr>
          </a:p>
        </p:txBody>
      </p:sp>
      <p:pic>
        <p:nvPicPr>
          <p:cNvPr id="220" name="Google Shape;2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300" y="1094500"/>
            <a:ext cx="2119275" cy="8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454" y="1220738"/>
            <a:ext cx="2752645" cy="68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7"/>
          <p:cNvSpPr txBox="1"/>
          <p:nvPr/>
        </p:nvSpPr>
        <p:spPr>
          <a:xfrm>
            <a:off x="1002100" y="3006775"/>
            <a:ext cx="78051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Pooled testing offers </a:t>
            </a:r>
            <a:r>
              <a:rPr lang="en" sz="1800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regular</a:t>
            </a:r>
            <a:r>
              <a:rPr lang="en" sz="1800" b="1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00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COVID monitoring and targeted intervention</a:t>
            </a: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 when needed, per CDC guidance.</a:t>
            </a:r>
            <a:endParaRPr sz="18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47"/>
          <p:cNvSpPr txBox="1"/>
          <p:nvPr/>
        </p:nvSpPr>
        <p:spPr>
          <a:xfrm>
            <a:off x="410204" y="3948011"/>
            <a:ext cx="5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" name="Google Shape;224;p47"/>
          <p:cNvSpPr txBox="1"/>
          <p:nvPr/>
        </p:nvSpPr>
        <p:spPr>
          <a:xfrm>
            <a:off x="429896" y="2117200"/>
            <a:ext cx="5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5" name="Google Shape;225;p47"/>
          <p:cNvSpPr txBox="1"/>
          <p:nvPr/>
        </p:nvSpPr>
        <p:spPr>
          <a:xfrm>
            <a:off x="1000600" y="3938400"/>
            <a:ext cx="78051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CDPH’s pooled testing program is an </a:t>
            </a:r>
            <a:r>
              <a:rPr lang="en" sz="1800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end-to-end testing solution</a:t>
            </a: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, including staffing support, school-friendly protocols, training, customer support, and a digital platform for tracking results.   </a:t>
            </a:r>
            <a:endParaRPr sz="18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47"/>
          <p:cNvSpPr txBox="1"/>
          <p:nvPr/>
        </p:nvSpPr>
        <p:spPr>
          <a:xfrm>
            <a:off x="410204" y="3027394"/>
            <a:ext cx="52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sz="2800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7" name="Google Shape;227;p47"/>
          <p:cNvSpPr txBox="1"/>
          <p:nvPr/>
        </p:nvSpPr>
        <p:spPr>
          <a:xfrm>
            <a:off x="1002100" y="2118750"/>
            <a:ext cx="79665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California Department of Public Health and Concentric by Ginkgo are partnering to bring </a:t>
            </a:r>
            <a:r>
              <a:rPr lang="en" sz="1800">
                <a:solidFill>
                  <a:srgbClr val="FAA61A"/>
                </a:solidFill>
                <a:latin typeface="Proxima Nova"/>
                <a:ea typeface="Proxima Nova"/>
                <a:cs typeface="Proxima Nova"/>
                <a:sym typeface="Proxima Nova"/>
              </a:rPr>
              <a:t>free pooled testing</a:t>
            </a:r>
            <a:r>
              <a:rPr lang="en" sz="1800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rPr>
              <a:t> to schools statewide.</a:t>
            </a:r>
            <a:endParaRPr sz="1800">
              <a:solidFill>
                <a:srgbClr val="2937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 txBox="1">
            <a:spLocks noGrp="1"/>
          </p:cNvSpPr>
          <p:nvPr>
            <p:ph type="title"/>
          </p:nvPr>
        </p:nvSpPr>
        <p:spPr>
          <a:xfrm>
            <a:off x="311700" y="19179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erriweather"/>
                <a:ea typeface="Merriweather"/>
                <a:cs typeface="Merriweather"/>
                <a:sym typeface="Merriweather"/>
              </a:rPr>
              <a:t>Why classroom pooled testing?</a:t>
            </a: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9"/>
          <p:cNvSpPr txBox="1"/>
          <p:nvPr/>
        </p:nvSpPr>
        <p:spPr>
          <a:xfrm>
            <a:off x="311700" y="1066300"/>
            <a:ext cx="4091400" cy="30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Key benefits of classroom pooling: </a:t>
            </a:r>
            <a:r>
              <a:rPr lang="en" sz="24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simplifies logistics, reduces costs, and enables schools to</a:t>
            </a:r>
            <a:br>
              <a:rPr lang="en" sz="24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24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make informed decisions.</a:t>
            </a:r>
            <a:endParaRPr sz="16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9" name="Google Shape;239;p49"/>
          <p:cNvSpPr txBox="1"/>
          <p:nvPr/>
        </p:nvSpPr>
        <p:spPr>
          <a:xfrm>
            <a:off x="4815950" y="414250"/>
            <a:ext cx="39675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Affordable</a:t>
            </a:r>
            <a:endParaRPr sz="20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All-inclusive, free testing and on-site support staff 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available to test students statewide.</a:t>
            </a:r>
            <a:endParaRPr sz="12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9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Simple</a:t>
            </a:r>
            <a:endParaRPr sz="19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Self-swab process for kids as young as kindergarten.</a:t>
            </a:r>
            <a:b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Test an entire classroom in </a:t>
            </a: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less than 15 minutes a week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an easy online portal to get results.</a:t>
            </a:r>
            <a:endParaRPr sz="12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Peace of Mind</a:t>
            </a:r>
            <a:endParaRPr sz="19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Confidence for your school community 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200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9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Empowering</a:t>
            </a:r>
            <a:endParaRPr sz="19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Kids and school communities</a:t>
            </a: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 feel that they are</a:t>
            </a:r>
            <a:b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part of the solution.</a:t>
            </a:r>
            <a:endParaRPr sz="1200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0"/>
          <p:cNvSpPr txBox="1"/>
          <p:nvPr/>
        </p:nvSpPr>
        <p:spPr>
          <a:xfrm>
            <a:off x="231675" y="421775"/>
            <a:ext cx="4091400" cy="24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Testing instills confidence</a:t>
            </a:r>
            <a:r>
              <a:rPr lang="en" sz="24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 in your school community as students and staff return to in-person learning.</a:t>
            </a:r>
            <a:endParaRPr sz="24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Teachers, administrators, students, and families feel safer and more reassured</a:t>
            </a:r>
            <a:b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with routine testing.</a:t>
            </a:r>
            <a:endParaRPr sz="24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5" name="Google Shape;245;p5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0"/>
          <p:cNvSpPr txBox="1"/>
          <p:nvPr/>
        </p:nvSpPr>
        <p:spPr>
          <a:xfrm>
            <a:off x="4815950" y="223475"/>
            <a:ext cx="39291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Having a negative test is a morale booster.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People walk taller and feel more secure. </a:t>
            </a:r>
            <a:r>
              <a:rPr lang="en" sz="1800" i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[...]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It lifted the fear.</a:t>
            </a: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7" name="Google Shape;247;p50"/>
          <p:cNvCxnSpPr/>
          <p:nvPr/>
        </p:nvCxnSpPr>
        <p:spPr>
          <a:xfrm rot="10800000">
            <a:off x="4917300" y="1704525"/>
            <a:ext cx="42267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50"/>
          <p:cNvSpPr txBox="1"/>
          <p:nvPr/>
        </p:nvSpPr>
        <p:spPr>
          <a:xfrm>
            <a:off x="6373600" y="1158825"/>
            <a:ext cx="2600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— MA School Superintendent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9" name="Google Shape;249;p50"/>
          <p:cNvCxnSpPr/>
          <p:nvPr/>
        </p:nvCxnSpPr>
        <p:spPr>
          <a:xfrm rot="10800000">
            <a:off x="4917300" y="3463900"/>
            <a:ext cx="42267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50"/>
          <p:cNvSpPr txBox="1"/>
          <p:nvPr/>
        </p:nvSpPr>
        <p:spPr>
          <a:xfrm>
            <a:off x="4815950" y="1888101"/>
            <a:ext cx="3929100" cy="1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Most of our families were really excited </a:t>
            </a:r>
            <a:r>
              <a:rPr lang="en" sz="1800" i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[...]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They welcomed it.</a:t>
            </a:r>
            <a:b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It made them feel safer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which</a:t>
            </a:r>
            <a:b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is the ultimate goal.</a:t>
            </a: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1" name="Google Shape;251;p50"/>
          <p:cNvSpPr txBox="1"/>
          <p:nvPr/>
        </p:nvSpPr>
        <p:spPr>
          <a:xfrm>
            <a:off x="6373600" y="2976381"/>
            <a:ext cx="2600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— Baltimore School Principal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2" name="Google Shape;252;p50"/>
          <p:cNvSpPr txBox="1"/>
          <p:nvPr/>
        </p:nvSpPr>
        <p:spPr>
          <a:xfrm>
            <a:off x="4815950" y="3568583"/>
            <a:ext cx="39291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82% of Wellesley Public Schools staff were reassured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in the safety of returning to school following the results of baseline testing.</a:t>
            </a: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18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50"/>
          <p:cNvSpPr txBox="1"/>
          <p:nvPr/>
        </p:nvSpPr>
        <p:spPr>
          <a:xfrm>
            <a:off x="4685542" y="223475"/>
            <a:ext cx="4848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50"/>
          <p:cNvSpPr txBox="1"/>
          <p:nvPr/>
        </p:nvSpPr>
        <p:spPr>
          <a:xfrm>
            <a:off x="4685542" y="1883625"/>
            <a:ext cx="4848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50"/>
          <p:cNvSpPr txBox="1"/>
          <p:nvPr/>
        </p:nvSpPr>
        <p:spPr>
          <a:xfrm>
            <a:off x="6373600" y="4740899"/>
            <a:ext cx="2600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— WPS Survey Results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6" name="Google Shape;256;p50"/>
          <p:cNvSpPr/>
          <p:nvPr/>
        </p:nvSpPr>
        <p:spPr>
          <a:xfrm>
            <a:off x="0" y="3342975"/>
            <a:ext cx="4640100" cy="1800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50"/>
          <p:cNvSpPr txBox="1"/>
          <p:nvPr/>
        </p:nvSpPr>
        <p:spPr>
          <a:xfrm>
            <a:off x="246075" y="3568575"/>
            <a:ext cx="4226700" cy="1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Just to stay on top of the cases, know what's going on, and then </a:t>
            </a:r>
            <a:r>
              <a:rPr lang="en" sz="18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have a plan when things do go wrong</a:t>
            </a:r>
            <a:r>
              <a:rPr lang="en" sz="18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is the only way to keep going</a:t>
            </a: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50"/>
          <p:cNvSpPr txBox="1"/>
          <p:nvPr/>
        </p:nvSpPr>
        <p:spPr>
          <a:xfrm>
            <a:off x="4685542" y="3543775"/>
            <a:ext cx="4848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50"/>
          <p:cNvSpPr txBox="1"/>
          <p:nvPr/>
        </p:nvSpPr>
        <p:spPr>
          <a:xfrm>
            <a:off x="159426" y="3568575"/>
            <a:ext cx="484800" cy="10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50"/>
          <p:cNvSpPr txBox="1"/>
          <p:nvPr/>
        </p:nvSpPr>
        <p:spPr>
          <a:xfrm>
            <a:off x="1618900" y="4776950"/>
            <a:ext cx="26898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— Milwaukee Public Schools Parent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1" name="Google Shape;261;p50"/>
          <p:cNvCxnSpPr/>
          <p:nvPr/>
        </p:nvCxnSpPr>
        <p:spPr>
          <a:xfrm rot="10800000">
            <a:off x="4584464" y="3550393"/>
            <a:ext cx="0" cy="13512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1"/>
          <p:cNvSpPr txBox="1">
            <a:spLocks noGrp="1"/>
          </p:cNvSpPr>
          <p:nvPr>
            <p:ph type="title"/>
          </p:nvPr>
        </p:nvSpPr>
        <p:spPr>
          <a:xfrm>
            <a:off x="311700" y="19179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erriweather"/>
                <a:ea typeface="Merriweather"/>
                <a:cs typeface="Merriweather"/>
                <a:sym typeface="Merriweather"/>
              </a:rPr>
              <a:t>How pooling works</a:t>
            </a:r>
            <a:endParaRPr sz="17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/>
          <p:nvPr/>
        </p:nvSpPr>
        <p:spPr>
          <a:xfrm>
            <a:off x="311700" y="337525"/>
            <a:ext cx="4091400" cy="45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accent4"/>
                </a:solidFill>
                <a:latin typeface="Merriweather"/>
                <a:ea typeface="Merriweather"/>
                <a:cs typeface="Merriweather"/>
                <a:sym typeface="Merriweather"/>
              </a:rPr>
              <a:t>The Foundation is Classroom Pooled Testing with “every student, every week” reach</a:t>
            </a:r>
            <a:endParaRPr sz="2400">
              <a:solidFill>
                <a:schemeClr val="accent4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All students and teachers swab their noses with short swabs (think: cotton swabs) </a:t>
            </a:r>
            <a:r>
              <a:rPr lang="en" sz="1600" b="1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in the classroom</a:t>
            </a:r>
            <a: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. Every swab is dropped into one tube (this is the “pooling” step). This pool is then run as a single test.</a:t>
            </a:r>
            <a:endParaRPr sz="16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Only positive pools result in further action.</a:t>
            </a:r>
            <a:r>
              <a:rPr lang="en" sz="16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For a positive classroom result, next steps are decided by the school and will look a little different based on a school’s unique circumstances.</a:t>
            </a:r>
            <a:endParaRPr sz="16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52"/>
          <p:cNvGrpSpPr/>
          <p:nvPr/>
        </p:nvGrpSpPr>
        <p:grpSpPr>
          <a:xfrm>
            <a:off x="7353750" y="319150"/>
            <a:ext cx="1498500" cy="1155900"/>
            <a:chOff x="9742525" y="1667025"/>
            <a:chExt cx="1498500" cy="1155900"/>
          </a:xfrm>
        </p:grpSpPr>
        <p:sp>
          <p:nvSpPr>
            <p:cNvPr id="274" name="Google Shape;274;p52"/>
            <p:cNvSpPr/>
            <p:nvPr/>
          </p:nvSpPr>
          <p:spPr>
            <a:xfrm>
              <a:off x="9742525" y="1667025"/>
              <a:ext cx="1498500" cy="1155900"/>
            </a:xfrm>
            <a:prstGeom prst="roundRect">
              <a:avLst>
                <a:gd name="adj" fmla="val 11212"/>
              </a:avLst>
            </a:prstGeom>
            <a:noFill/>
            <a:ln w="19050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" name="Google Shape;275;p52"/>
            <p:cNvGrpSpPr/>
            <p:nvPr/>
          </p:nvGrpSpPr>
          <p:grpSpPr>
            <a:xfrm>
              <a:off x="9904970" y="1753309"/>
              <a:ext cx="1220789" cy="978155"/>
              <a:chOff x="9708200" y="1654850"/>
              <a:chExt cx="968957" cy="776375"/>
            </a:xfrm>
          </p:grpSpPr>
          <p:grpSp>
            <p:nvGrpSpPr>
              <p:cNvPr id="276" name="Google Shape;276;p52"/>
              <p:cNvGrpSpPr/>
              <p:nvPr/>
            </p:nvGrpSpPr>
            <p:grpSpPr>
              <a:xfrm>
                <a:off x="9708200" y="1913025"/>
                <a:ext cx="968938" cy="518200"/>
                <a:chOff x="9708200" y="1913025"/>
                <a:chExt cx="968938" cy="518200"/>
              </a:xfrm>
            </p:grpSpPr>
            <p:pic>
              <p:nvPicPr>
                <p:cNvPr id="277" name="Google Shape;277;p5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0009" t="24330" r="19003" b="24884"/>
                <a:stretch/>
              </p:blipFill>
              <p:spPr>
                <a:xfrm>
                  <a:off x="9708200" y="1913025"/>
                  <a:ext cx="852499" cy="518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8" name="Google Shape;278;p5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0009" t="24330" r="71319" b="24884"/>
                <a:stretch/>
              </p:blipFill>
              <p:spPr>
                <a:xfrm>
                  <a:off x="10555938" y="1913025"/>
                  <a:ext cx="121200" cy="518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9" name="Google Shape;279;p52"/>
              <p:cNvGrpSpPr/>
              <p:nvPr/>
            </p:nvGrpSpPr>
            <p:grpSpPr>
              <a:xfrm>
                <a:off x="9708200" y="1654850"/>
                <a:ext cx="968957" cy="258175"/>
                <a:chOff x="9708200" y="1913025"/>
                <a:chExt cx="968957" cy="258175"/>
              </a:xfrm>
            </p:grpSpPr>
            <p:pic>
              <p:nvPicPr>
                <p:cNvPr id="280" name="Google Shape;280;p5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0009" t="24330" r="19003" b="50368"/>
                <a:stretch/>
              </p:blipFill>
              <p:spPr>
                <a:xfrm>
                  <a:off x="9708200" y="1913025"/>
                  <a:ext cx="852499" cy="258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1" name="Google Shape;281;p5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0350" t="24330" r="71318" b="50368"/>
                <a:stretch/>
              </p:blipFill>
              <p:spPr>
                <a:xfrm>
                  <a:off x="10560707" y="1913025"/>
                  <a:ext cx="116449" cy="258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282" name="Google Shape;282;p52"/>
          <p:cNvPicPr preferRelativeResize="0"/>
          <p:nvPr/>
        </p:nvPicPr>
        <p:blipFill rotWithShape="1">
          <a:blip r:embed="rId4">
            <a:alphaModFix/>
          </a:blip>
          <a:srcRect l="6423" r="6415"/>
          <a:stretch/>
        </p:blipFill>
        <p:spPr>
          <a:xfrm>
            <a:off x="7354913" y="3803200"/>
            <a:ext cx="1518600" cy="971700"/>
          </a:xfrm>
          <a:prstGeom prst="roundRect">
            <a:avLst>
              <a:gd name="adj" fmla="val 12815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9525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283" name="Google Shape;283;p52"/>
          <p:cNvSpPr txBox="1"/>
          <p:nvPr/>
        </p:nvSpPr>
        <p:spPr>
          <a:xfrm>
            <a:off x="7416588" y="3839750"/>
            <a:ext cx="13728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800" b="0" i="0" u="none" strike="noStrike" cap="none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POOL #0001</a:t>
            </a:r>
            <a:endParaRPr sz="800" b="0" i="0" u="none" strike="noStrike" cap="none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000" b="0" i="0" u="none" strike="noStrike" cap="none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Test Result:</a:t>
            </a:r>
            <a:endParaRPr sz="1000" b="0" i="0" u="none" strike="noStrike" cap="none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0" i="0" u="none" strike="noStrike" cap="none">
                <a:solidFill>
                  <a:srgbClr val="22C59F"/>
                </a:solidFill>
                <a:latin typeface="Merriweather"/>
                <a:ea typeface="Merriweather"/>
                <a:cs typeface="Merriweather"/>
                <a:sym typeface="Merriweather"/>
              </a:rPr>
              <a:t>Negative</a:t>
            </a:r>
            <a:endParaRPr sz="2000" b="0" i="0" u="none" strike="noStrike" cap="none">
              <a:solidFill>
                <a:srgbClr val="22C59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4" name="Google Shape;284;p52"/>
          <p:cNvSpPr txBox="1"/>
          <p:nvPr/>
        </p:nvSpPr>
        <p:spPr>
          <a:xfrm>
            <a:off x="4815950" y="220642"/>
            <a:ext cx="2408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STEP 1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Self Swab</a:t>
            </a:r>
            <a:endParaRPr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25 students (and teachers!)</a:t>
            </a:r>
            <a:b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in a class self-swab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and drop their swabs into a single tube.</a:t>
            </a:r>
            <a:endParaRPr sz="2000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85" name="Google Shape;285;p52"/>
          <p:cNvCxnSpPr/>
          <p:nvPr/>
        </p:nvCxnSpPr>
        <p:spPr>
          <a:xfrm rot="10800000">
            <a:off x="4917450" y="1755275"/>
            <a:ext cx="29349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" name="Google Shape;286;p52"/>
          <p:cNvSpPr txBox="1"/>
          <p:nvPr/>
        </p:nvSpPr>
        <p:spPr>
          <a:xfrm>
            <a:off x="4815950" y="1919306"/>
            <a:ext cx="2408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STEP 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Test the Pool</a:t>
            </a:r>
            <a:endParaRPr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That tube is then run using one test,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 and the classroom is provided with one result.</a:t>
            </a:r>
            <a:endParaRPr sz="1200">
              <a:solidFill>
                <a:srgbClr val="29385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52"/>
          <p:cNvSpPr txBox="1"/>
          <p:nvPr/>
        </p:nvSpPr>
        <p:spPr>
          <a:xfrm>
            <a:off x="4815950" y="3617942"/>
            <a:ext cx="2408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STEP 3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Get Results</a:t>
            </a:r>
            <a:endParaRPr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C59F"/>
                </a:solidFill>
                <a:latin typeface="Proxima Nova"/>
                <a:ea typeface="Proxima Nova"/>
                <a:cs typeface="Proxima Nova"/>
                <a:sym typeface="Proxima Nova"/>
              </a:rPr>
              <a:t>Only positive pools result in next steps, </a:t>
            </a:r>
            <a:r>
              <a:rPr lang="en" sz="1200">
                <a:solidFill>
                  <a:srgbClr val="293857"/>
                </a:solidFill>
                <a:latin typeface="Proxima Nova"/>
                <a:ea typeface="Proxima Nova"/>
                <a:cs typeface="Proxima Nova"/>
                <a:sym typeface="Proxima Nova"/>
              </a:rPr>
              <a:t>which vary by school.</a:t>
            </a:r>
            <a:endParaRPr sz="1200" b="1">
              <a:solidFill>
                <a:srgbClr val="22C59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8" name="Google Shape;288;p52"/>
          <p:cNvPicPr preferRelativeResize="0"/>
          <p:nvPr/>
        </p:nvPicPr>
        <p:blipFill rotWithShape="1">
          <a:blip r:embed="rId5">
            <a:alphaModFix/>
          </a:blip>
          <a:srcRect l="109" r="109"/>
          <a:stretch/>
        </p:blipFill>
        <p:spPr>
          <a:xfrm>
            <a:off x="7818303" y="1532200"/>
            <a:ext cx="569394" cy="43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52"/>
          <p:cNvCxnSpPr/>
          <p:nvPr/>
        </p:nvCxnSpPr>
        <p:spPr>
          <a:xfrm rot="10800000">
            <a:off x="8359500" y="1755275"/>
            <a:ext cx="7845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52"/>
          <p:cNvCxnSpPr/>
          <p:nvPr/>
        </p:nvCxnSpPr>
        <p:spPr>
          <a:xfrm rot="10800000">
            <a:off x="4917450" y="3458921"/>
            <a:ext cx="29349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1" name="Google Shape;291;p52"/>
          <p:cNvPicPr preferRelativeResize="0"/>
          <p:nvPr/>
        </p:nvPicPr>
        <p:blipFill rotWithShape="1">
          <a:blip r:embed="rId5">
            <a:alphaModFix/>
          </a:blip>
          <a:srcRect l="109" r="109"/>
          <a:stretch/>
        </p:blipFill>
        <p:spPr>
          <a:xfrm>
            <a:off x="7818303" y="3235846"/>
            <a:ext cx="569394" cy="43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52"/>
          <p:cNvCxnSpPr/>
          <p:nvPr/>
        </p:nvCxnSpPr>
        <p:spPr>
          <a:xfrm rot="10800000">
            <a:off x="8359500" y="3458921"/>
            <a:ext cx="784500" cy="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3" name="Google Shape;293;p52"/>
          <p:cNvPicPr preferRelativeResize="0"/>
          <p:nvPr/>
        </p:nvPicPr>
        <p:blipFill rotWithShape="1">
          <a:blip r:embed="rId6">
            <a:alphaModFix/>
          </a:blip>
          <a:srcRect l="29550" r="29074"/>
          <a:stretch/>
        </p:blipFill>
        <p:spPr>
          <a:xfrm>
            <a:off x="7852350" y="2042200"/>
            <a:ext cx="507150" cy="11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53"/>
          <p:cNvGrpSpPr/>
          <p:nvPr/>
        </p:nvGrpSpPr>
        <p:grpSpPr>
          <a:xfrm>
            <a:off x="318461" y="1502492"/>
            <a:ext cx="2728489" cy="3029665"/>
            <a:chOff x="314100" y="1556850"/>
            <a:chExt cx="1886400" cy="2618100"/>
          </a:xfrm>
        </p:grpSpPr>
        <p:sp>
          <p:nvSpPr>
            <p:cNvPr id="299" name="Google Shape;299;p53"/>
            <p:cNvSpPr/>
            <p:nvPr/>
          </p:nvSpPr>
          <p:spPr>
            <a:xfrm>
              <a:off x="314100" y="1556850"/>
              <a:ext cx="1886400" cy="2618100"/>
            </a:xfrm>
            <a:prstGeom prst="roundRect">
              <a:avLst>
                <a:gd name="adj" fmla="val 16667"/>
              </a:avLst>
            </a:prstGeom>
            <a:solidFill>
              <a:srgbClr val="22C59F"/>
            </a:solidFill>
            <a:ln>
              <a:noFill/>
            </a:ln>
            <a:effectLst>
              <a:outerShdw blurRad="28575" dist="38100" dir="1380000" algn="bl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3"/>
            <p:cNvSpPr txBox="1"/>
            <p:nvPr/>
          </p:nvSpPr>
          <p:spPr>
            <a:xfrm>
              <a:off x="362401" y="1603248"/>
              <a:ext cx="17274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</a:t>
              </a:r>
              <a:r>
                <a:rPr lang="en" sz="1700" b="0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" sz="1700" b="1" i="0" u="none" strike="noStrike" cap="none">
                  <a:solidFill>
                    <a:srgbClr val="29375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</a:t>
              </a:r>
              <a:endParaRPr sz="20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Pooled Testing</a:t>
              </a:r>
              <a:endParaRPr sz="1800" b="0" i="0" u="none" strike="noStrike" cap="none">
                <a:solidFill>
                  <a:srgbClr val="29375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01" name="Google Shape;301;p53"/>
          <p:cNvSpPr txBox="1"/>
          <p:nvPr/>
        </p:nvSpPr>
        <p:spPr>
          <a:xfrm>
            <a:off x="393600" y="2350500"/>
            <a:ext cx="25782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Pooled testing is the foundation of Concentric’s program. This approach is designed to minimize the burden on school staff and allows 5-25 individuals to be tested as a group.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02" name="Google Shape;30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03" name="Google Shape;30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800" y="1502487"/>
            <a:ext cx="5386200" cy="3029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320000" algn="bl" rotWithShape="0">
              <a:srgbClr val="000000">
                <a:alpha val="8000"/>
              </a:srgbClr>
            </a:outerShdw>
          </a:effectLst>
        </p:spPr>
      </p:pic>
      <p:sp>
        <p:nvSpPr>
          <p:cNvPr id="304" name="Google Shape;304;p53"/>
          <p:cNvSpPr txBox="1"/>
          <p:nvPr/>
        </p:nvSpPr>
        <p:spPr>
          <a:xfrm>
            <a:off x="175350" y="49350"/>
            <a:ext cx="87933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2040" b="1">
                <a:solidFill>
                  <a:srgbClr val="293857"/>
                </a:solidFill>
                <a:latin typeface="Merriweather"/>
                <a:ea typeface="Merriweather"/>
                <a:cs typeface="Merriweather"/>
                <a:sym typeface="Merriweather"/>
              </a:rPr>
              <a:t>What does Pooled Testing look like?</a:t>
            </a:r>
            <a:endParaRPr sz="2040" b="1">
              <a:solidFill>
                <a:srgbClr val="29385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4"/>
          <p:cNvPicPr preferRelativeResize="0"/>
          <p:nvPr/>
        </p:nvPicPr>
        <p:blipFill rotWithShape="1">
          <a:blip r:embed="rId3">
            <a:alphaModFix/>
          </a:blip>
          <a:srcRect l="6978" t="9277" r="6978" b="9269"/>
          <a:stretch/>
        </p:blipFill>
        <p:spPr>
          <a:xfrm>
            <a:off x="0" y="0"/>
            <a:ext cx="9144004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4"/>
          <p:cNvSpPr txBox="1"/>
          <p:nvPr/>
        </p:nvSpPr>
        <p:spPr>
          <a:xfrm>
            <a:off x="1636350" y="70775"/>
            <a:ext cx="5871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2860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Pooled Testing In Action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1" name="Google Shape;311;p54" descr="Ginkgo Bioworks has launched COVID-19 pooled classroom testing for K-12 schools, beginning with a five-week pilot program available to schools across the country to bring surveillance testing to teachers and students at no cost.&#10;&#10;Sign up to learn more about our pilot at https://www.concentricbyginkgo.com/k12pilots/" title="Providing simple, affordable COVID testing for every school in America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2825" y="812300"/>
            <a:ext cx="5158350" cy="38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4"/>
          <p:cNvSpPr txBox="1">
            <a:spLocks noGrp="1"/>
          </p:cNvSpPr>
          <p:nvPr>
            <p:ph type="title" idx="4294967295"/>
          </p:nvPr>
        </p:nvSpPr>
        <p:spPr>
          <a:xfrm>
            <a:off x="1692850" y="4646775"/>
            <a:ext cx="6010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0000"/>
              <a:buNone/>
            </a:pPr>
            <a:r>
              <a:rPr lang="en"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SCHOOL HIGHLIGHT  </a:t>
            </a:r>
            <a:r>
              <a:rPr lang="en" sz="19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Collins Middle School, MA</a:t>
            </a:r>
            <a:endParaRPr sz="19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Microsoft Office PowerPoint</Application>
  <PresentationFormat>On-screen Show (16:9)</PresentationFormat>
  <Paragraphs>127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Merriweather</vt:lpstr>
      <vt:lpstr>Arial</vt:lpstr>
      <vt:lpstr>Book Antiqua</vt:lpstr>
      <vt:lpstr>Proxima Nova</vt:lpstr>
      <vt:lpstr>Simple Light</vt:lpstr>
      <vt:lpstr>Simple Light</vt:lpstr>
      <vt:lpstr>Simple Light</vt:lpstr>
      <vt:lpstr>PowerPoint Presentation</vt:lpstr>
      <vt:lpstr>We all share one goal: full, in-person learning. Testing helps us get students back to school safely and successfully.</vt:lpstr>
      <vt:lpstr>Why classroom pooled testing?</vt:lpstr>
      <vt:lpstr>PowerPoint Presentation</vt:lpstr>
      <vt:lpstr>PowerPoint Presentation</vt:lpstr>
      <vt:lpstr>How pooling works</vt:lpstr>
      <vt:lpstr>PowerPoint Presentation</vt:lpstr>
      <vt:lpstr>PowerPoint Presentation</vt:lpstr>
      <vt:lpstr>SCHOOL HIGHLIGHT  Collins Middle School, MA</vt:lpstr>
      <vt:lpstr>What happens with positive pools?</vt:lpstr>
      <vt:lpstr>PowerPoint Presentation</vt:lpstr>
      <vt:lpstr>Positive Pool Results - What We’ve Seen</vt:lpstr>
      <vt:lpstr>CDPH’s integrated testing program</vt:lpstr>
      <vt:lpstr>PowerPoint Presentation</vt:lpstr>
      <vt:lpstr>Our community engagement team supports launch at every step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Jared  Bombaci</cp:lastModifiedBy>
  <cp:revision>1</cp:revision>
  <cp:lastPrinted>2021-08-11T18:50:16Z</cp:lastPrinted>
  <dcterms:modified xsi:type="dcterms:W3CDTF">2021-08-12T15:31:28Z</dcterms:modified>
</cp:coreProperties>
</file>